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3.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60" r:id="rId1"/>
    <p:sldMasterId id="2147483761" r:id="rId2"/>
    <p:sldMasterId id="2147483762" r:id="rId3"/>
    <p:sldMasterId id="2147483763" r:id="rId4"/>
  </p:sldMasterIdLst>
  <p:notesMasterIdLst>
    <p:notesMasterId r:id="rId23"/>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x="9144000" cy="5143500" type="screen16x9"/>
  <p:notesSz cx="6858000" cy="9144000"/>
  <p:embeddedFontLst>
    <p:embeddedFont>
      <p:font typeface="Neucha" panose="020B0604020202020204" charset="0"/>
      <p:regular r:id="rId24"/>
    </p:embeddedFont>
    <p:embeddedFont>
      <p:font typeface="Patrick Hand" panose="020B0604020202020204" charset="0"/>
      <p:regular r:id="rId25"/>
    </p:embeddedFont>
    <p:embeddedFont>
      <p:font typeface="Roboto Condensed"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BF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9365CD8-C91B-439E-B488-D251E8585DBF}">
  <a:tblStyle styleId="{F9365CD8-C91B-439E-B488-D251E8585DBF}"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51B325A2-050E-4310-8DC6-6A52194D7F30}"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5"/>
        <p:cNvGrpSpPr/>
        <p:nvPr/>
      </p:nvGrpSpPr>
      <p:grpSpPr>
        <a:xfrm>
          <a:off x="0" y="0"/>
          <a:ext cx="0" cy="0"/>
          <a:chOff x="0" y="0"/>
          <a:chExt cx="0" cy="0"/>
        </a:xfrm>
      </p:grpSpPr>
      <p:sp>
        <p:nvSpPr>
          <p:cNvPr id="6666" name="Google Shape;666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7" name="Google Shape;666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0"/>
        <p:cNvGrpSpPr/>
        <p:nvPr/>
      </p:nvGrpSpPr>
      <p:grpSpPr>
        <a:xfrm>
          <a:off x="0" y="0"/>
          <a:ext cx="0" cy="0"/>
          <a:chOff x="0" y="0"/>
          <a:chExt cx="0" cy="0"/>
        </a:xfrm>
      </p:grpSpPr>
      <p:sp>
        <p:nvSpPr>
          <p:cNvPr id="6891" name="Google Shape;6891;gdc5c2bc4bd_1_3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92" name="Google Shape;6892;gdc5c2bc4bd_1_34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1"/>
        <p:cNvGrpSpPr/>
        <p:nvPr/>
      </p:nvGrpSpPr>
      <p:grpSpPr>
        <a:xfrm>
          <a:off x="0" y="0"/>
          <a:ext cx="0" cy="0"/>
          <a:chOff x="0" y="0"/>
          <a:chExt cx="0" cy="0"/>
        </a:xfrm>
      </p:grpSpPr>
      <p:sp>
        <p:nvSpPr>
          <p:cNvPr id="6922" name="Google Shape;6922;gd97b1ecda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3" name="Google Shape;6923;gd97b1ecda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7"/>
        <p:cNvGrpSpPr/>
        <p:nvPr/>
      </p:nvGrpSpPr>
      <p:grpSpPr>
        <a:xfrm>
          <a:off x="0" y="0"/>
          <a:ext cx="0" cy="0"/>
          <a:chOff x="0" y="0"/>
          <a:chExt cx="0" cy="0"/>
        </a:xfrm>
      </p:grpSpPr>
      <p:sp>
        <p:nvSpPr>
          <p:cNvPr id="6948" name="Google Shape;6948;g88df9164e0_0_1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9" name="Google Shape;6949;g88df9164e0_0_1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5"/>
        <p:cNvGrpSpPr/>
        <p:nvPr/>
      </p:nvGrpSpPr>
      <p:grpSpPr>
        <a:xfrm>
          <a:off x="0" y="0"/>
          <a:ext cx="0" cy="0"/>
          <a:chOff x="0" y="0"/>
          <a:chExt cx="0" cy="0"/>
        </a:xfrm>
      </p:grpSpPr>
      <p:sp>
        <p:nvSpPr>
          <p:cNvPr id="6966" name="Google Shape;6966;g84d516db96_0_5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7" name="Google Shape;6967;g84d516db96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4"/>
        <p:cNvGrpSpPr/>
        <p:nvPr/>
      </p:nvGrpSpPr>
      <p:grpSpPr>
        <a:xfrm>
          <a:off x="0" y="0"/>
          <a:ext cx="0" cy="0"/>
          <a:chOff x="0" y="0"/>
          <a:chExt cx="0" cy="0"/>
        </a:xfrm>
      </p:grpSpPr>
      <p:sp>
        <p:nvSpPr>
          <p:cNvPr id="6995" name="Google Shape;6995;gd97b1ecdaa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6" name="Google Shape;6996;gd97b1ecdaa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5"/>
        <p:cNvGrpSpPr/>
        <p:nvPr/>
      </p:nvGrpSpPr>
      <p:grpSpPr>
        <a:xfrm>
          <a:off x="0" y="0"/>
          <a:ext cx="0" cy="0"/>
          <a:chOff x="0" y="0"/>
          <a:chExt cx="0" cy="0"/>
        </a:xfrm>
      </p:grpSpPr>
      <p:sp>
        <p:nvSpPr>
          <p:cNvPr id="7036" name="Google Shape;7036;gdb362510e3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7" name="Google Shape;7037;gdb362510e3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6"/>
        <p:cNvGrpSpPr/>
        <p:nvPr/>
      </p:nvGrpSpPr>
      <p:grpSpPr>
        <a:xfrm>
          <a:off x="0" y="0"/>
          <a:ext cx="0" cy="0"/>
          <a:chOff x="0" y="0"/>
          <a:chExt cx="0" cy="0"/>
        </a:xfrm>
      </p:grpSpPr>
      <p:sp>
        <p:nvSpPr>
          <p:cNvPr id="7047" name="Google Shape;7047;g88df9164e0_0_1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8" name="Google Shape;7048;g88df9164e0_0_1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1"/>
        <p:cNvGrpSpPr/>
        <p:nvPr/>
      </p:nvGrpSpPr>
      <p:grpSpPr>
        <a:xfrm>
          <a:off x="0" y="0"/>
          <a:ext cx="0" cy="0"/>
          <a:chOff x="0" y="0"/>
          <a:chExt cx="0" cy="0"/>
        </a:xfrm>
      </p:grpSpPr>
      <p:sp>
        <p:nvSpPr>
          <p:cNvPr id="7062" name="Google Shape;7062;gdc881e69f9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63" name="Google Shape;7063;gdc881e69f9_2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3"/>
        <p:cNvGrpSpPr/>
        <p:nvPr/>
      </p:nvGrpSpPr>
      <p:grpSpPr>
        <a:xfrm>
          <a:off x="0" y="0"/>
          <a:ext cx="0" cy="0"/>
          <a:chOff x="0" y="0"/>
          <a:chExt cx="0" cy="0"/>
        </a:xfrm>
      </p:grpSpPr>
      <p:sp>
        <p:nvSpPr>
          <p:cNvPr id="7074" name="Google Shape;7074;gdc1eaddd71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5" name="Google Shape;7075;gdc1eaddd71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4"/>
        <p:cNvGrpSpPr/>
        <p:nvPr/>
      </p:nvGrpSpPr>
      <p:grpSpPr>
        <a:xfrm>
          <a:off x="0" y="0"/>
          <a:ext cx="0" cy="0"/>
          <a:chOff x="0" y="0"/>
          <a:chExt cx="0" cy="0"/>
        </a:xfrm>
      </p:grpSpPr>
      <p:sp>
        <p:nvSpPr>
          <p:cNvPr id="6675" name="Google Shape;6675;g80213d964f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6" name="Google Shape;6676;g80213d964f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9"/>
        <p:cNvGrpSpPr/>
        <p:nvPr/>
      </p:nvGrpSpPr>
      <p:grpSpPr>
        <a:xfrm>
          <a:off x="0" y="0"/>
          <a:ext cx="0" cy="0"/>
          <a:chOff x="0" y="0"/>
          <a:chExt cx="0" cy="0"/>
        </a:xfrm>
      </p:grpSpPr>
      <p:sp>
        <p:nvSpPr>
          <p:cNvPr id="6710" name="Google Shape;6710;gd85ed399d3_5_1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11" name="Google Shape;6711;gd85ed399d3_5_16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2"/>
        <p:cNvGrpSpPr/>
        <p:nvPr/>
      </p:nvGrpSpPr>
      <p:grpSpPr>
        <a:xfrm>
          <a:off x="0" y="0"/>
          <a:ext cx="0" cy="0"/>
          <a:chOff x="0" y="0"/>
          <a:chExt cx="0" cy="0"/>
        </a:xfrm>
      </p:grpSpPr>
      <p:sp>
        <p:nvSpPr>
          <p:cNvPr id="6733" name="Google Shape;6733;gdc5ac7014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34" name="Google Shape;6734;gdc5ac70141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6"/>
        <p:cNvGrpSpPr/>
        <p:nvPr/>
      </p:nvGrpSpPr>
      <p:grpSpPr>
        <a:xfrm>
          <a:off x="0" y="0"/>
          <a:ext cx="0" cy="0"/>
          <a:chOff x="0" y="0"/>
          <a:chExt cx="0" cy="0"/>
        </a:xfrm>
      </p:grpSpPr>
      <p:sp>
        <p:nvSpPr>
          <p:cNvPr id="6757" name="Google Shape;6757;gdc5c2bc4bd_1_1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58" name="Google Shape;6758;gdc5c2bc4bd_1_16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0"/>
        <p:cNvGrpSpPr/>
        <p:nvPr/>
      </p:nvGrpSpPr>
      <p:grpSpPr>
        <a:xfrm>
          <a:off x="0" y="0"/>
          <a:ext cx="0" cy="0"/>
          <a:chOff x="0" y="0"/>
          <a:chExt cx="0" cy="0"/>
        </a:xfrm>
      </p:grpSpPr>
      <p:sp>
        <p:nvSpPr>
          <p:cNvPr id="6821" name="Google Shape;6821;gdc881e69f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22" name="Google Shape;6822;gdc881e69f9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5"/>
        <p:cNvGrpSpPr/>
        <p:nvPr/>
      </p:nvGrpSpPr>
      <p:grpSpPr>
        <a:xfrm>
          <a:off x="0" y="0"/>
          <a:ext cx="0" cy="0"/>
          <a:chOff x="0" y="0"/>
          <a:chExt cx="0" cy="0"/>
        </a:xfrm>
      </p:grpSpPr>
      <p:sp>
        <p:nvSpPr>
          <p:cNvPr id="6836" name="Google Shape;6836;gdc881e69f9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37" name="Google Shape;6837;gdc881e69f9_2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3"/>
        <p:cNvGrpSpPr/>
        <p:nvPr/>
      </p:nvGrpSpPr>
      <p:grpSpPr>
        <a:xfrm>
          <a:off x="0" y="0"/>
          <a:ext cx="0" cy="0"/>
          <a:chOff x="0" y="0"/>
          <a:chExt cx="0" cy="0"/>
        </a:xfrm>
      </p:grpSpPr>
      <p:sp>
        <p:nvSpPr>
          <p:cNvPr id="6844" name="Google Shape;6844;gdc881e69f9_2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45" name="Google Shape;6845;gdc881e69f9_2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9"/>
        <p:cNvGrpSpPr/>
        <p:nvPr/>
      </p:nvGrpSpPr>
      <p:grpSpPr>
        <a:xfrm>
          <a:off x="0" y="0"/>
          <a:ext cx="0" cy="0"/>
          <a:chOff x="0" y="0"/>
          <a:chExt cx="0" cy="0"/>
        </a:xfrm>
      </p:grpSpPr>
      <p:sp>
        <p:nvSpPr>
          <p:cNvPr id="6860" name="Google Shape;6860;gdc5c2bc4bd_1_3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61" name="Google Shape;6861;gdc5c2bc4bd_1_34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4.xml"/><Relationship Id="rId4" Type="http://schemas.openxmlformats.org/officeDocument/2006/relationships/hyperlink" Target="https://www.freepik.com/" TargetMode="Externa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2.xml"/><Relationship Id="rId4" Type="http://schemas.openxmlformats.org/officeDocument/2006/relationships/hyperlink" Target="https://www.freepik.com/" TargetMode="Externa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3.xml"/><Relationship Id="rId4" Type="http://schemas.openxmlformats.org/officeDocument/2006/relationships/hyperlink" Target="https://www.freepik.com/" TargetMode="Externa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97275" y="2232950"/>
            <a:ext cx="6549300" cy="1287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8100"/>
              <a:buFont typeface="Neucha"/>
              <a:buNone/>
              <a:defRPr sz="7600" b="1"/>
            </a:lvl1pPr>
            <a:lvl2pPr lvl="1" algn="ctr">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2pPr>
            <a:lvl3pPr lvl="2" algn="ctr">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3pPr>
            <a:lvl4pPr lvl="3" algn="ctr">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4pPr>
            <a:lvl5pPr lvl="4" algn="ctr">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5pPr>
            <a:lvl6pPr lvl="5" algn="ctr">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6pPr>
            <a:lvl7pPr lvl="6" algn="ctr">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7pPr>
            <a:lvl8pPr lvl="7" algn="ctr">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8pPr>
            <a:lvl9pPr lvl="8" algn="ctr">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9pPr>
          </a:lstStyle>
          <a:p>
            <a:endParaRPr/>
          </a:p>
        </p:txBody>
      </p:sp>
      <p:grpSp>
        <p:nvGrpSpPr>
          <p:cNvPr id="10" name="Google Shape;10;p2"/>
          <p:cNvGrpSpPr/>
          <p:nvPr/>
        </p:nvGrpSpPr>
        <p:grpSpPr>
          <a:xfrm rot="3553717">
            <a:off x="-190479" y="3898355"/>
            <a:ext cx="1657053" cy="1186673"/>
            <a:chOff x="2656025" y="2684075"/>
            <a:chExt cx="464100" cy="332350"/>
          </a:xfrm>
        </p:grpSpPr>
        <p:sp>
          <p:nvSpPr>
            <p:cNvPr id="11" name="Google Shape;11;p2"/>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rot="1425117">
            <a:off x="1636783" y="4272006"/>
            <a:ext cx="870560" cy="1160758"/>
            <a:chOff x="2957300" y="3608175"/>
            <a:chExt cx="231325" cy="310850"/>
          </a:xfrm>
        </p:grpSpPr>
        <p:sp>
          <p:nvSpPr>
            <p:cNvPr id="20" name="Google Shape;20;p2"/>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rot="-2084963">
            <a:off x="6461954" y="-103695"/>
            <a:ext cx="1670611" cy="1197127"/>
            <a:chOff x="692625" y="2569725"/>
            <a:chExt cx="463800" cy="332350"/>
          </a:xfrm>
        </p:grpSpPr>
        <p:sp>
          <p:nvSpPr>
            <p:cNvPr id="34" name="Google Shape;34;p2"/>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rot="-1062273">
            <a:off x="8878022" y="229689"/>
            <a:ext cx="384784" cy="1297441"/>
            <a:chOff x="954700" y="3672025"/>
            <a:chExt cx="106825" cy="360200"/>
          </a:xfrm>
        </p:grpSpPr>
        <p:sp>
          <p:nvSpPr>
            <p:cNvPr id="37" name="Google Shape;37;p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rot="1031363">
            <a:off x="8511594" y="1716289"/>
            <a:ext cx="781001" cy="756958"/>
            <a:chOff x="852825" y="3133350"/>
            <a:chExt cx="216825" cy="210150"/>
          </a:xfrm>
        </p:grpSpPr>
        <p:sp>
          <p:nvSpPr>
            <p:cNvPr id="47" name="Google Shape;47;p2"/>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rot="-9086648">
            <a:off x="6442476" y="-673704"/>
            <a:ext cx="351283" cy="1120755"/>
            <a:chOff x="616875" y="3027700"/>
            <a:chExt cx="97525" cy="311150"/>
          </a:xfrm>
        </p:grpSpPr>
        <p:sp>
          <p:nvSpPr>
            <p:cNvPr id="50" name="Google Shape;50;p2"/>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rot="1974894">
            <a:off x="7552184" y="872286"/>
            <a:ext cx="233139" cy="565604"/>
            <a:chOff x="1282375" y="3450000"/>
            <a:chExt cx="64725" cy="157025"/>
          </a:xfrm>
        </p:grpSpPr>
        <p:sp>
          <p:nvSpPr>
            <p:cNvPr id="56" name="Google Shape;56;p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2"/>
          <p:cNvGrpSpPr/>
          <p:nvPr/>
        </p:nvGrpSpPr>
        <p:grpSpPr>
          <a:xfrm rot="1302591">
            <a:off x="2690353" y="4653389"/>
            <a:ext cx="378569" cy="592888"/>
            <a:chOff x="683900" y="3612800"/>
            <a:chExt cx="105100" cy="164600"/>
          </a:xfrm>
        </p:grpSpPr>
        <p:sp>
          <p:nvSpPr>
            <p:cNvPr id="60" name="Google Shape;60;p2"/>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2"/>
          <p:cNvGrpSpPr/>
          <p:nvPr/>
        </p:nvGrpSpPr>
        <p:grpSpPr>
          <a:xfrm rot="1974894">
            <a:off x="215209" y="2937336"/>
            <a:ext cx="233139" cy="565604"/>
            <a:chOff x="1282375" y="3450000"/>
            <a:chExt cx="64725" cy="157025"/>
          </a:xfrm>
        </p:grpSpPr>
        <p:sp>
          <p:nvSpPr>
            <p:cNvPr id="63" name="Google Shape;63;p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2"/>
          <p:cNvGrpSpPr/>
          <p:nvPr/>
        </p:nvGrpSpPr>
        <p:grpSpPr>
          <a:xfrm rot="-762759">
            <a:off x="1048283" y="3314521"/>
            <a:ext cx="590931" cy="1096303"/>
            <a:chOff x="2369275" y="3344925"/>
            <a:chExt cx="160525" cy="297800"/>
          </a:xfrm>
        </p:grpSpPr>
        <p:sp>
          <p:nvSpPr>
            <p:cNvPr id="67" name="Google Shape;67;p2"/>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2"/>
          <p:cNvSpPr txBox="1">
            <a:spLocks noGrp="1"/>
          </p:cNvSpPr>
          <p:nvPr>
            <p:ph type="subTitle" idx="1"/>
          </p:nvPr>
        </p:nvSpPr>
        <p:spPr>
          <a:xfrm>
            <a:off x="2104200" y="3320070"/>
            <a:ext cx="4935600" cy="576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None/>
              <a:defRPr>
                <a:solidFill>
                  <a:schemeClr val="dk1"/>
                </a:solidFill>
              </a:defRPr>
            </a:lvl1pPr>
            <a:lvl2pPr lvl="1"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2pPr>
            <a:lvl3pPr lvl="2"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3pPr>
            <a:lvl4pPr lvl="3"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4pPr>
            <a:lvl5pPr lvl="4"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5pPr>
            <a:lvl6pPr lvl="5"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6pPr>
            <a:lvl7pPr lvl="6"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7pPr>
            <a:lvl8pPr lvl="7"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8pPr>
            <a:lvl9pPr lvl="8"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9pPr>
          </a:lstStyle>
          <a:p>
            <a:endParaRPr/>
          </a:p>
        </p:txBody>
      </p:sp>
      <p:grpSp>
        <p:nvGrpSpPr>
          <p:cNvPr id="83" name="Google Shape;83;p2"/>
          <p:cNvGrpSpPr/>
          <p:nvPr/>
        </p:nvGrpSpPr>
        <p:grpSpPr>
          <a:xfrm rot="4092482">
            <a:off x="8037452" y="-173701"/>
            <a:ext cx="773115" cy="298133"/>
            <a:chOff x="1154075" y="3734125"/>
            <a:chExt cx="201750" cy="77800"/>
          </a:xfrm>
        </p:grpSpPr>
        <p:sp>
          <p:nvSpPr>
            <p:cNvPr id="84" name="Google Shape;84;p2"/>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2"/>
          <p:cNvGrpSpPr/>
          <p:nvPr/>
        </p:nvGrpSpPr>
        <p:grpSpPr>
          <a:xfrm rot="1415750">
            <a:off x="8122903" y="501184"/>
            <a:ext cx="602211" cy="1005088"/>
            <a:chOff x="1980950" y="3649100"/>
            <a:chExt cx="146600" cy="244675"/>
          </a:xfrm>
        </p:grpSpPr>
        <p:sp>
          <p:nvSpPr>
            <p:cNvPr id="93" name="Google Shape;93;p2"/>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2"/>
          <p:cNvGrpSpPr/>
          <p:nvPr/>
        </p:nvGrpSpPr>
        <p:grpSpPr>
          <a:xfrm rot="897778">
            <a:off x="7790034" y="1701916"/>
            <a:ext cx="540259" cy="223794"/>
            <a:chOff x="2333000" y="3750375"/>
            <a:chExt cx="157050" cy="65050"/>
          </a:xfrm>
        </p:grpSpPr>
        <p:sp>
          <p:nvSpPr>
            <p:cNvPr id="107" name="Google Shape;107;p2"/>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bg>
      <p:bgPr>
        <a:solidFill>
          <a:schemeClr val="accent1"/>
        </a:solidFill>
        <a:effectLst/>
      </p:bgPr>
    </p:bg>
    <p:spTree>
      <p:nvGrpSpPr>
        <p:cNvPr id="1" name="Shape 625"/>
        <p:cNvGrpSpPr/>
        <p:nvPr/>
      </p:nvGrpSpPr>
      <p:grpSpPr>
        <a:xfrm>
          <a:off x="0" y="0"/>
          <a:ext cx="0" cy="0"/>
          <a:chOff x="0" y="0"/>
          <a:chExt cx="0" cy="0"/>
        </a:xfrm>
      </p:grpSpPr>
      <p:sp>
        <p:nvSpPr>
          <p:cNvPr id="626" name="Google Shape;626;p11"/>
          <p:cNvSpPr txBox="1">
            <a:spLocks noGrp="1"/>
          </p:cNvSpPr>
          <p:nvPr>
            <p:ph type="subTitle" idx="1"/>
          </p:nvPr>
        </p:nvSpPr>
        <p:spPr>
          <a:xfrm>
            <a:off x="910170" y="2373575"/>
            <a:ext cx="3300300" cy="210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627" name="Google Shape;627;p11"/>
          <p:cNvSpPr txBox="1">
            <a:spLocks noGrp="1"/>
          </p:cNvSpPr>
          <p:nvPr>
            <p:ph type="ctrTitle"/>
          </p:nvPr>
        </p:nvSpPr>
        <p:spPr>
          <a:xfrm>
            <a:off x="2377500" y="422850"/>
            <a:ext cx="4389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628" name="Google Shape;628;p11"/>
          <p:cNvSpPr txBox="1">
            <a:spLocks noGrp="1"/>
          </p:cNvSpPr>
          <p:nvPr>
            <p:ph type="subTitle" idx="2"/>
          </p:nvPr>
        </p:nvSpPr>
        <p:spPr>
          <a:xfrm>
            <a:off x="1200570" y="1977300"/>
            <a:ext cx="27195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629" name="Google Shape;629;p11"/>
          <p:cNvSpPr txBox="1">
            <a:spLocks noGrp="1"/>
          </p:cNvSpPr>
          <p:nvPr>
            <p:ph type="subTitle" idx="3"/>
          </p:nvPr>
        </p:nvSpPr>
        <p:spPr>
          <a:xfrm>
            <a:off x="4933530" y="2373580"/>
            <a:ext cx="3300300" cy="210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630" name="Google Shape;630;p11"/>
          <p:cNvSpPr txBox="1">
            <a:spLocks noGrp="1"/>
          </p:cNvSpPr>
          <p:nvPr>
            <p:ph type="subTitle" idx="4"/>
          </p:nvPr>
        </p:nvSpPr>
        <p:spPr>
          <a:xfrm>
            <a:off x="5223930" y="1980414"/>
            <a:ext cx="27195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631" name="Google Shape;631;p11"/>
          <p:cNvGrpSpPr/>
          <p:nvPr/>
        </p:nvGrpSpPr>
        <p:grpSpPr>
          <a:xfrm rot="2918387" flipH="1">
            <a:off x="8800296" y="-91325"/>
            <a:ext cx="569392" cy="950297"/>
            <a:chOff x="1980950" y="3649100"/>
            <a:chExt cx="146600" cy="244675"/>
          </a:xfrm>
        </p:grpSpPr>
        <p:sp>
          <p:nvSpPr>
            <p:cNvPr id="632" name="Google Shape;632;p1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11"/>
          <p:cNvGrpSpPr/>
          <p:nvPr/>
        </p:nvGrpSpPr>
        <p:grpSpPr>
          <a:xfrm rot="2013131" flipH="1">
            <a:off x="-147533" y="615950"/>
            <a:ext cx="623487" cy="1156670"/>
            <a:chOff x="2369275" y="3344925"/>
            <a:chExt cx="160525" cy="297800"/>
          </a:xfrm>
        </p:grpSpPr>
        <p:sp>
          <p:nvSpPr>
            <p:cNvPr id="644" name="Google Shape;644;p1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11"/>
          <p:cNvGrpSpPr/>
          <p:nvPr/>
        </p:nvGrpSpPr>
        <p:grpSpPr>
          <a:xfrm rot="-6235069" flipH="1">
            <a:off x="7577088" y="-220963"/>
            <a:ext cx="817372" cy="843276"/>
            <a:chOff x="2894600" y="3171950"/>
            <a:chExt cx="210450" cy="217125"/>
          </a:xfrm>
        </p:grpSpPr>
        <p:sp>
          <p:nvSpPr>
            <p:cNvPr id="660" name="Google Shape;660;p11"/>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11"/>
          <p:cNvGrpSpPr/>
          <p:nvPr/>
        </p:nvGrpSpPr>
        <p:grpSpPr>
          <a:xfrm rot="-6698716" flipH="1">
            <a:off x="8427757" y="846037"/>
            <a:ext cx="1139236" cy="832555"/>
            <a:chOff x="3261275" y="2943825"/>
            <a:chExt cx="293325" cy="214350"/>
          </a:xfrm>
        </p:grpSpPr>
        <p:sp>
          <p:nvSpPr>
            <p:cNvPr id="663" name="Google Shape;663;p11"/>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 name="Google Shape;667;p11"/>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 name="Google Shape;669;p11"/>
          <p:cNvGrpSpPr/>
          <p:nvPr/>
        </p:nvGrpSpPr>
        <p:grpSpPr>
          <a:xfrm rot="6757396" flipH="1">
            <a:off x="7704419" y="323603"/>
            <a:ext cx="414892" cy="1399056"/>
            <a:chOff x="954700" y="3672025"/>
            <a:chExt cx="106825" cy="360200"/>
          </a:xfrm>
        </p:grpSpPr>
        <p:sp>
          <p:nvSpPr>
            <p:cNvPr id="670" name="Google Shape;670;p1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11"/>
          <p:cNvGrpSpPr/>
          <p:nvPr/>
        </p:nvGrpSpPr>
        <p:grpSpPr>
          <a:xfrm rot="4839262">
            <a:off x="727815" y="491434"/>
            <a:ext cx="735585" cy="735614"/>
            <a:chOff x="2894600" y="3171950"/>
            <a:chExt cx="210450" cy="217125"/>
          </a:xfrm>
        </p:grpSpPr>
        <p:sp>
          <p:nvSpPr>
            <p:cNvPr id="680" name="Google Shape;680;p11"/>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Title only 4">
  <p:cSld name="TITLE_AND_TWO_COLUMNS_1_1">
    <p:bg>
      <p:bgPr>
        <a:solidFill>
          <a:schemeClr val="accent1"/>
        </a:solidFill>
        <a:effectLst/>
      </p:bgPr>
    </p:bg>
    <p:spTree>
      <p:nvGrpSpPr>
        <p:cNvPr id="1" name="Shape 5932"/>
        <p:cNvGrpSpPr/>
        <p:nvPr/>
      </p:nvGrpSpPr>
      <p:grpSpPr>
        <a:xfrm>
          <a:off x="0" y="0"/>
          <a:ext cx="0" cy="0"/>
          <a:chOff x="0" y="0"/>
          <a:chExt cx="0" cy="0"/>
        </a:xfrm>
      </p:grpSpPr>
      <p:sp>
        <p:nvSpPr>
          <p:cNvPr id="5933" name="Google Shape;5933;p104"/>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5934" name="Google Shape;5934;p104"/>
          <p:cNvGrpSpPr/>
          <p:nvPr/>
        </p:nvGrpSpPr>
        <p:grpSpPr>
          <a:xfrm rot="2918387" flipH="1">
            <a:off x="8800295" y="-91325"/>
            <a:ext cx="569392" cy="950297"/>
            <a:chOff x="1980950" y="3649100"/>
            <a:chExt cx="146600" cy="244675"/>
          </a:xfrm>
        </p:grpSpPr>
        <p:sp>
          <p:nvSpPr>
            <p:cNvPr id="5935" name="Google Shape;5935;p10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6" name="Google Shape;5936;p10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7" name="Google Shape;5937;p10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8" name="Google Shape;5938;p10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9" name="Google Shape;5939;p10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0" name="Google Shape;5940;p10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1" name="Google Shape;5941;p10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2" name="Google Shape;5942;p10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3" name="Google Shape;5943;p10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4" name="Google Shape;5944;p10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5" name="Google Shape;5945;p10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46" name="Google Shape;5946;p104"/>
          <p:cNvGrpSpPr/>
          <p:nvPr/>
        </p:nvGrpSpPr>
        <p:grpSpPr>
          <a:xfrm rot="2013131" flipH="1">
            <a:off x="-147533" y="615950"/>
            <a:ext cx="623487" cy="1156670"/>
            <a:chOff x="2369275" y="3344925"/>
            <a:chExt cx="160525" cy="297800"/>
          </a:xfrm>
        </p:grpSpPr>
        <p:sp>
          <p:nvSpPr>
            <p:cNvPr id="5947" name="Google Shape;5947;p10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8" name="Google Shape;5948;p10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9" name="Google Shape;5949;p10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0" name="Google Shape;5950;p10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1" name="Google Shape;5951;p10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2" name="Google Shape;5952;p10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3" name="Google Shape;5953;p10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4" name="Google Shape;5954;p10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5" name="Google Shape;5955;p10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6" name="Google Shape;5956;p10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7" name="Google Shape;5957;p10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8" name="Google Shape;5958;p10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9" name="Google Shape;5959;p10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0" name="Google Shape;5960;p10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1" name="Google Shape;5961;p10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62" name="Google Shape;5962;p104"/>
          <p:cNvGrpSpPr/>
          <p:nvPr/>
        </p:nvGrpSpPr>
        <p:grpSpPr>
          <a:xfrm rot="-6235069" flipH="1">
            <a:off x="7577088" y="-220963"/>
            <a:ext cx="817372" cy="843276"/>
            <a:chOff x="2894600" y="3171950"/>
            <a:chExt cx="210450" cy="217125"/>
          </a:xfrm>
        </p:grpSpPr>
        <p:sp>
          <p:nvSpPr>
            <p:cNvPr id="5963" name="Google Shape;5963;p104"/>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4" name="Google Shape;5964;p104"/>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65" name="Google Shape;5965;p104"/>
          <p:cNvGrpSpPr/>
          <p:nvPr/>
        </p:nvGrpSpPr>
        <p:grpSpPr>
          <a:xfrm rot="-6698716" flipH="1">
            <a:off x="8427757" y="846037"/>
            <a:ext cx="1139236" cy="832555"/>
            <a:chOff x="3261275" y="2943825"/>
            <a:chExt cx="293325" cy="214350"/>
          </a:xfrm>
        </p:grpSpPr>
        <p:sp>
          <p:nvSpPr>
            <p:cNvPr id="5966" name="Google Shape;5966;p104"/>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7" name="Google Shape;5967;p104"/>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8" name="Google Shape;5968;p104"/>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9" name="Google Shape;5969;p104"/>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70" name="Google Shape;5970;p104"/>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1" name="Google Shape;5971;p104"/>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72" name="Google Shape;5972;p104"/>
          <p:cNvGrpSpPr/>
          <p:nvPr/>
        </p:nvGrpSpPr>
        <p:grpSpPr>
          <a:xfrm rot="6757396" flipH="1">
            <a:off x="7704419" y="323603"/>
            <a:ext cx="414892" cy="1399056"/>
            <a:chOff x="954700" y="3672025"/>
            <a:chExt cx="106825" cy="360200"/>
          </a:xfrm>
        </p:grpSpPr>
        <p:sp>
          <p:nvSpPr>
            <p:cNvPr id="5973" name="Google Shape;5973;p10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4" name="Google Shape;5974;p10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5" name="Google Shape;5975;p10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6" name="Google Shape;5976;p10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7" name="Google Shape;5977;p10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8" name="Google Shape;5978;p10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9" name="Google Shape;5979;p10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0" name="Google Shape;5980;p10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1" name="Google Shape;5981;p10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82" name="Google Shape;5982;p104"/>
          <p:cNvGrpSpPr/>
          <p:nvPr/>
        </p:nvGrpSpPr>
        <p:grpSpPr>
          <a:xfrm rot="4839262">
            <a:off x="727815" y="491434"/>
            <a:ext cx="735585" cy="735614"/>
            <a:chOff x="2894600" y="3171950"/>
            <a:chExt cx="210450" cy="217125"/>
          </a:xfrm>
        </p:grpSpPr>
        <p:sp>
          <p:nvSpPr>
            <p:cNvPr id="5983" name="Google Shape;5983;p104"/>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4" name="Google Shape;5984;p104"/>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 name="Shape 5985"/>
        <p:cNvGrpSpPr/>
        <p:nvPr/>
      </p:nvGrpSpPr>
      <p:grpSpPr>
        <a:xfrm>
          <a:off x="0" y="0"/>
          <a:ext cx="0" cy="0"/>
          <a:chOff x="0" y="0"/>
          <a:chExt cx="0" cy="0"/>
        </a:xfrm>
      </p:grpSpPr>
      <p:sp>
        <p:nvSpPr>
          <p:cNvPr id="5986" name="Google Shape;5986;p105"/>
          <p:cNvSpPr txBox="1">
            <a:spLocks noGrp="1"/>
          </p:cNvSpPr>
          <p:nvPr>
            <p:ph type="subTitle" idx="1"/>
          </p:nvPr>
        </p:nvSpPr>
        <p:spPr>
          <a:xfrm>
            <a:off x="1154149" y="2241096"/>
            <a:ext cx="3054000" cy="143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5987" name="Google Shape;5987;p105"/>
          <p:cNvSpPr txBox="1">
            <a:spLocks noGrp="1"/>
          </p:cNvSpPr>
          <p:nvPr>
            <p:ph type="ctrTitle"/>
          </p:nvPr>
        </p:nvSpPr>
        <p:spPr>
          <a:xfrm>
            <a:off x="1220742" y="1706058"/>
            <a:ext cx="29169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5988" name="Google Shape;5988;p105"/>
          <p:cNvGrpSpPr/>
          <p:nvPr/>
        </p:nvGrpSpPr>
        <p:grpSpPr>
          <a:xfrm rot="-4458744">
            <a:off x="6837600" y="3805676"/>
            <a:ext cx="394600" cy="1330542"/>
            <a:chOff x="954700" y="3672025"/>
            <a:chExt cx="106825" cy="360200"/>
          </a:xfrm>
        </p:grpSpPr>
        <p:sp>
          <p:nvSpPr>
            <p:cNvPr id="5989" name="Google Shape;5989;p105"/>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0" name="Google Shape;5990;p105"/>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1" name="Google Shape;5991;p105"/>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2" name="Google Shape;5992;p105"/>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3" name="Google Shape;5993;p105"/>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4" name="Google Shape;5994;p105"/>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5" name="Google Shape;5995;p105"/>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6" name="Google Shape;5996;p105"/>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7" name="Google Shape;5997;p105"/>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98" name="Google Shape;5998;p105"/>
          <p:cNvGrpSpPr/>
          <p:nvPr/>
        </p:nvGrpSpPr>
        <p:grpSpPr>
          <a:xfrm rot="-2700000">
            <a:off x="8329299" y="3793812"/>
            <a:ext cx="388232" cy="608020"/>
            <a:chOff x="683900" y="3612800"/>
            <a:chExt cx="105100" cy="164600"/>
          </a:xfrm>
        </p:grpSpPr>
        <p:sp>
          <p:nvSpPr>
            <p:cNvPr id="5999" name="Google Shape;5999;p105"/>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0" name="Google Shape;6000;p105"/>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01" name="Google Shape;6001;p105"/>
          <p:cNvGrpSpPr/>
          <p:nvPr/>
        </p:nvGrpSpPr>
        <p:grpSpPr>
          <a:xfrm rot="3303917">
            <a:off x="7811565" y="4352123"/>
            <a:ext cx="360250" cy="1149365"/>
            <a:chOff x="616875" y="3027700"/>
            <a:chExt cx="97525" cy="311150"/>
          </a:xfrm>
        </p:grpSpPr>
        <p:sp>
          <p:nvSpPr>
            <p:cNvPr id="6002" name="Google Shape;6002;p105"/>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3" name="Google Shape;6003;p105"/>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4" name="Google Shape;6004;p105"/>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5" name="Google Shape;6005;p105"/>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6" name="Google Shape;6006;p105"/>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07" name="Google Shape;6007;p105"/>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8" name="Google Shape;6008;p105"/>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09" name="Google Shape;6009;p105"/>
          <p:cNvGrpSpPr/>
          <p:nvPr/>
        </p:nvGrpSpPr>
        <p:grpSpPr>
          <a:xfrm rot="-714897">
            <a:off x="6205882" y="4634928"/>
            <a:ext cx="883118" cy="855931"/>
            <a:chOff x="852825" y="3133350"/>
            <a:chExt cx="216825" cy="210150"/>
          </a:xfrm>
        </p:grpSpPr>
        <p:sp>
          <p:nvSpPr>
            <p:cNvPr id="6010" name="Google Shape;6010;p105"/>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1" name="Google Shape;6011;p105"/>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Title and one column 2">
  <p:cSld name="ONE_COLUMN_TEXT_2">
    <p:bg>
      <p:bgPr>
        <a:solidFill>
          <a:schemeClr val="accent1"/>
        </a:solidFill>
        <a:effectLst/>
      </p:bgPr>
    </p:bg>
    <p:spTree>
      <p:nvGrpSpPr>
        <p:cNvPr id="1" name="Shape 6012"/>
        <p:cNvGrpSpPr/>
        <p:nvPr/>
      </p:nvGrpSpPr>
      <p:grpSpPr>
        <a:xfrm>
          <a:off x="0" y="0"/>
          <a:ext cx="0" cy="0"/>
          <a:chOff x="0" y="0"/>
          <a:chExt cx="0" cy="0"/>
        </a:xfrm>
      </p:grpSpPr>
      <p:sp>
        <p:nvSpPr>
          <p:cNvPr id="6013" name="Google Shape;6013;p106"/>
          <p:cNvSpPr txBox="1">
            <a:spLocks noGrp="1"/>
          </p:cNvSpPr>
          <p:nvPr>
            <p:ph type="subTitle" idx="1"/>
          </p:nvPr>
        </p:nvSpPr>
        <p:spPr>
          <a:xfrm>
            <a:off x="4937808" y="2241096"/>
            <a:ext cx="3054000" cy="143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6014" name="Google Shape;6014;p106"/>
          <p:cNvSpPr txBox="1">
            <a:spLocks noGrp="1"/>
          </p:cNvSpPr>
          <p:nvPr>
            <p:ph type="ctrTitle"/>
          </p:nvPr>
        </p:nvSpPr>
        <p:spPr>
          <a:xfrm>
            <a:off x="5004401" y="1706058"/>
            <a:ext cx="29169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6015" name="Google Shape;6015;p106"/>
          <p:cNvGrpSpPr/>
          <p:nvPr/>
        </p:nvGrpSpPr>
        <p:grpSpPr>
          <a:xfrm rot="4523173">
            <a:off x="8060647" y="-226206"/>
            <a:ext cx="726710" cy="280238"/>
            <a:chOff x="1154075" y="3734125"/>
            <a:chExt cx="201750" cy="77800"/>
          </a:xfrm>
        </p:grpSpPr>
        <p:sp>
          <p:nvSpPr>
            <p:cNvPr id="6016" name="Google Shape;6016;p106"/>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7" name="Google Shape;6017;p106"/>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8" name="Google Shape;6018;p106"/>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9" name="Google Shape;6019;p106"/>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0" name="Google Shape;6020;p106"/>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1" name="Google Shape;6021;p106"/>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2" name="Google Shape;6022;p106"/>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23" name="Google Shape;6023;p106"/>
          <p:cNvGrpSpPr/>
          <p:nvPr/>
        </p:nvGrpSpPr>
        <p:grpSpPr>
          <a:xfrm rot="-2084963">
            <a:off x="6461954" y="-103695"/>
            <a:ext cx="1670611" cy="1197127"/>
            <a:chOff x="692625" y="2569725"/>
            <a:chExt cx="463800" cy="332350"/>
          </a:xfrm>
        </p:grpSpPr>
        <p:sp>
          <p:nvSpPr>
            <p:cNvPr id="6024" name="Google Shape;6024;p106"/>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5" name="Google Shape;6025;p106"/>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26" name="Google Shape;6026;p106"/>
          <p:cNvGrpSpPr/>
          <p:nvPr/>
        </p:nvGrpSpPr>
        <p:grpSpPr>
          <a:xfrm rot="-1062273">
            <a:off x="8878022" y="229689"/>
            <a:ext cx="384784" cy="1297441"/>
            <a:chOff x="954700" y="3672025"/>
            <a:chExt cx="106825" cy="360200"/>
          </a:xfrm>
        </p:grpSpPr>
        <p:sp>
          <p:nvSpPr>
            <p:cNvPr id="6027" name="Google Shape;6027;p106"/>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8" name="Google Shape;6028;p106"/>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9" name="Google Shape;6029;p106"/>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0" name="Google Shape;6030;p106"/>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1" name="Google Shape;6031;p106"/>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2" name="Google Shape;6032;p106"/>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3" name="Google Shape;6033;p106"/>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4" name="Google Shape;6034;p106"/>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5" name="Google Shape;6035;p106"/>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36" name="Google Shape;6036;p106"/>
          <p:cNvGrpSpPr/>
          <p:nvPr/>
        </p:nvGrpSpPr>
        <p:grpSpPr>
          <a:xfrm rot="-9086648">
            <a:off x="6442476" y="-673704"/>
            <a:ext cx="351283" cy="1120755"/>
            <a:chOff x="616875" y="3027700"/>
            <a:chExt cx="97525" cy="311150"/>
          </a:xfrm>
        </p:grpSpPr>
        <p:sp>
          <p:nvSpPr>
            <p:cNvPr id="6037" name="Google Shape;6037;p106"/>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8" name="Google Shape;6038;p106"/>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9" name="Google Shape;6039;p106"/>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0" name="Google Shape;6040;p106"/>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1" name="Google Shape;6041;p106"/>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42" name="Google Shape;6042;p106"/>
          <p:cNvGrpSpPr/>
          <p:nvPr/>
        </p:nvGrpSpPr>
        <p:grpSpPr>
          <a:xfrm rot="1974894">
            <a:off x="7552184" y="872286"/>
            <a:ext cx="233139" cy="565604"/>
            <a:chOff x="1282375" y="3450000"/>
            <a:chExt cx="64725" cy="157025"/>
          </a:xfrm>
        </p:grpSpPr>
        <p:sp>
          <p:nvSpPr>
            <p:cNvPr id="6043" name="Google Shape;6043;p10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4" name="Google Shape;6044;p10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5" name="Google Shape;6045;p10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46" name="Google Shape;6046;p106"/>
          <p:cNvGrpSpPr/>
          <p:nvPr/>
        </p:nvGrpSpPr>
        <p:grpSpPr>
          <a:xfrm rot="1115555">
            <a:off x="8162817" y="523369"/>
            <a:ext cx="522375" cy="871932"/>
            <a:chOff x="1206025" y="3008250"/>
            <a:chExt cx="146600" cy="244700"/>
          </a:xfrm>
        </p:grpSpPr>
        <p:sp>
          <p:nvSpPr>
            <p:cNvPr id="6047" name="Google Shape;6047;p106"/>
            <p:cNvSpPr/>
            <p:nvPr/>
          </p:nvSpPr>
          <p:spPr>
            <a:xfrm>
              <a:off x="1206025" y="3008250"/>
              <a:ext cx="146600" cy="244700"/>
            </a:xfrm>
            <a:custGeom>
              <a:avLst/>
              <a:gdLst/>
              <a:ahLst/>
              <a:cxnLst/>
              <a:rect l="l" t="t" r="r" b="b"/>
              <a:pathLst>
                <a:path w="5864" h="9788" extrusionOk="0">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8" name="Google Shape;6048;p106"/>
            <p:cNvSpPr/>
            <p:nvPr/>
          </p:nvSpPr>
          <p:spPr>
            <a:xfrm>
              <a:off x="1280625" y="3137700"/>
              <a:ext cx="11350" cy="9025"/>
            </a:xfrm>
            <a:custGeom>
              <a:avLst/>
              <a:gdLst/>
              <a:ahLst/>
              <a:cxnLst/>
              <a:rect l="l" t="t" r="r" b="b"/>
              <a:pathLst>
                <a:path w="454" h="361" extrusionOk="0">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9" name="Google Shape;6049;p106"/>
            <p:cNvSpPr/>
            <p:nvPr/>
          </p:nvSpPr>
          <p:spPr>
            <a:xfrm>
              <a:off x="1285550" y="3152500"/>
              <a:ext cx="10200" cy="6700"/>
            </a:xfrm>
            <a:custGeom>
              <a:avLst/>
              <a:gdLst/>
              <a:ahLst/>
              <a:cxnLst/>
              <a:rect l="l" t="t" r="r" b="b"/>
              <a:pathLst>
                <a:path w="408" h="268" extrusionOk="0">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0" name="Google Shape;6050;p106"/>
            <p:cNvSpPr/>
            <p:nvPr/>
          </p:nvSpPr>
          <p:spPr>
            <a:xfrm>
              <a:off x="1282375" y="3103450"/>
              <a:ext cx="9300" cy="9600"/>
            </a:xfrm>
            <a:custGeom>
              <a:avLst/>
              <a:gdLst/>
              <a:ahLst/>
              <a:cxnLst/>
              <a:rect l="l" t="t" r="r" b="b"/>
              <a:pathLst>
                <a:path w="372" h="384" extrusionOk="0">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1" name="Google Shape;6051;p106"/>
            <p:cNvSpPr/>
            <p:nvPr/>
          </p:nvSpPr>
          <p:spPr>
            <a:xfrm>
              <a:off x="1281200" y="3076750"/>
              <a:ext cx="11925" cy="5825"/>
            </a:xfrm>
            <a:custGeom>
              <a:avLst/>
              <a:gdLst/>
              <a:ahLst/>
              <a:cxnLst/>
              <a:rect l="l" t="t" r="r" b="b"/>
              <a:pathLst>
                <a:path w="477" h="233" extrusionOk="0">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2" name="Google Shape;6052;p106"/>
            <p:cNvSpPr/>
            <p:nvPr/>
          </p:nvSpPr>
          <p:spPr>
            <a:xfrm>
              <a:off x="1280925" y="3061950"/>
              <a:ext cx="9000" cy="6425"/>
            </a:xfrm>
            <a:custGeom>
              <a:avLst/>
              <a:gdLst/>
              <a:ahLst/>
              <a:cxnLst/>
              <a:rect l="l" t="t" r="r" b="b"/>
              <a:pathLst>
                <a:path w="360" h="257" extrusionOk="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3" name="Google Shape;6053;p106"/>
            <p:cNvSpPr/>
            <p:nvPr/>
          </p:nvSpPr>
          <p:spPr>
            <a:xfrm>
              <a:off x="1282075" y="3091275"/>
              <a:ext cx="8450" cy="6100"/>
            </a:xfrm>
            <a:custGeom>
              <a:avLst/>
              <a:gdLst/>
              <a:ahLst/>
              <a:cxnLst/>
              <a:rect l="l" t="t" r="r" b="b"/>
              <a:pathLst>
                <a:path w="338" h="244" extrusionOk="0">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4" name="Google Shape;6054;p106"/>
            <p:cNvSpPr/>
            <p:nvPr/>
          </p:nvSpPr>
          <p:spPr>
            <a:xfrm>
              <a:off x="1285550" y="3163250"/>
              <a:ext cx="7575" cy="6400"/>
            </a:xfrm>
            <a:custGeom>
              <a:avLst/>
              <a:gdLst/>
              <a:ahLst/>
              <a:cxnLst/>
              <a:rect l="l" t="t" r="r" b="b"/>
              <a:pathLst>
                <a:path w="303" h="256" extrusionOk="0">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5" name="Google Shape;6055;p106"/>
            <p:cNvSpPr/>
            <p:nvPr/>
          </p:nvSpPr>
          <p:spPr>
            <a:xfrm>
              <a:off x="1282950" y="3121750"/>
              <a:ext cx="5825" cy="6400"/>
            </a:xfrm>
            <a:custGeom>
              <a:avLst/>
              <a:gdLst/>
              <a:ahLst/>
              <a:cxnLst/>
              <a:rect l="l" t="t" r="r" b="b"/>
              <a:pathLst>
                <a:path w="233" h="256" extrusionOk="0">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6" name="Google Shape;6056;p106"/>
            <p:cNvSpPr/>
            <p:nvPr/>
          </p:nvSpPr>
          <p:spPr>
            <a:xfrm>
              <a:off x="1290200" y="3178625"/>
              <a:ext cx="6125" cy="4950"/>
            </a:xfrm>
            <a:custGeom>
              <a:avLst/>
              <a:gdLst/>
              <a:ahLst/>
              <a:cxnLst/>
              <a:rect l="l" t="t" r="r" b="b"/>
              <a:pathLst>
                <a:path w="245" h="198" extrusionOk="0">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7" name="Google Shape;6057;p106"/>
            <p:cNvSpPr/>
            <p:nvPr/>
          </p:nvSpPr>
          <p:spPr>
            <a:xfrm>
              <a:off x="1220825" y="3192850"/>
              <a:ext cx="112925" cy="40650"/>
            </a:xfrm>
            <a:custGeom>
              <a:avLst/>
              <a:gdLst/>
              <a:ahLst/>
              <a:cxnLst/>
              <a:rect l="l" t="t" r="r" b="b"/>
              <a:pathLst>
                <a:path w="4517" h="1626" extrusionOk="0">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58" name="Google Shape;6058;p106"/>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59" name="Google Shape;6059;p106"/>
          <p:cNvGrpSpPr/>
          <p:nvPr/>
        </p:nvGrpSpPr>
        <p:grpSpPr>
          <a:xfrm rot="-4044333">
            <a:off x="262800" y="4144474"/>
            <a:ext cx="1234481" cy="919854"/>
            <a:chOff x="1954550" y="2620525"/>
            <a:chExt cx="310850" cy="231625"/>
          </a:xfrm>
        </p:grpSpPr>
        <p:sp>
          <p:nvSpPr>
            <p:cNvPr id="6060" name="Google Shape;6060;p106"/>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1" name="Google Shape;6061;p106"/>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2" name="Google Shape;6062;p106"/>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3" name="Google Shape;6063;p106"/>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4" name="Google Shape;6064;p106"/>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5" name="Google Shape;6065;p106"/>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6" name="Google Shape;6066;p106"/>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7" name="Google Shape;6067;p106"/>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8" name="Google Shape;6068;p106"/>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69" name="Google Shape;6069;p106"/>
          <p:cNvGrpSpPr/>
          <p:nvPr/>
        </p:nvGrpSpPr>
        <p:grpSpPr>
          <a:xfrm rot="-1012302">
            <a:off x="353529" y="2777724"/>
            <a:ext cx="417388" cy="653682"/>
            <a:chOff x="683900" y="3612800"/>
            <a:chExt cx="105100" cy="164600"/>
          </a:xfrm>
        </p:grpSpPr>
        <p:sp>
          <p:nvSpPr>
            <p:cNvPr id="6070" name="Google Shape;6070;p106"/>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1" name="Google Shape;6071;p106"/>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72" name="Google Shape;6072;p106"/>
          <p:cNvGrpSpPr/>
          <p:nvPr/>
        </p:nvGrpSpPr>
        <p:grpSpPr>
          <a:xfrm rot="2203129">
            <a:off x="1587612" y="4469229"/>
            <a:ext cx="239083" cy="580024"/>
            <a:chOff x="1282375" y="3450000"/>
            <a:chExt cx="64725" cy="157025"/>
          </a:xfrm>
        </p:grpSpPr>
        <p:sp>
          <p:nvSpPr>
            <p:cNvPr id="6073" name="Google Shape;6073;p10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4" name="Google Shape;6074;p10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5" name="Google Shape;6075;p10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Title and two columns 3">
  <p:cSld name="ONE_COLUMN_TEXT_1_1_2">
    <p:bg>
      <p:bgPr>
        <a:solidFill>
          <a:schemeClr val="accent1"/>
        </a:solidFill>
        <a:effectLst/>
      </p:bgPr>
    </p:bg>
    <p:spTree>
      <p:nvGrpSpPr>
        <p:cNvPr id="1" name="Shape 6076"/>
        <p:cNvGrpSpPr/>
        <p:nvPr/>
      </p:nvGrpSpPr>
      <p:grpSpPr>
        <a:xfrm>
          <a:off x="0" y="0"/>
          <a:ext cx="0" cy="0"/>
          <a:chOff x="0" y="0"/>
          <a:chExt cx="0" cy="0"/>
        </a:xfrm>
      </p:grpSpPr>
      <p:sp>
        <p:nvSpPr>
          <p:cNvPr id="6077" name="Google Shape;6077;p107"/>
          <p:cNvSpPr txBox="1">
            <a:spLocks noGrp="1"/>
          </p:cNvSpPr>
          <p:nvPr>
            <p:ph type="subTitle" idx="1"/>
          </p:nvPr>
        </p:nvSpPr>
        <p:spPr>
          <a:xfrm>
            <a:off x="1988886" y="3456857"/>
            <a:ext cx="23133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6078" name="Google Shape;6078;p107"/>
          <p:cNvSpPr txBox="1">
            <a:spLocks noGrp="1"/>
          </p:cNvSpPr>
          <p:nvPr>
            <p:ph type="subTitle" idx="2"/>
          </p:nvPr>
        </p:nvSpPr>
        <p:spPr>
          <a:xfrm>
            <a:off x="2269535" y="3188100"/>
            <a:ext cx="1752000" cy="41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6079" name="Google Shape;6079;p107"/>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6080" name="Google Shape;6080;p107"/>
          <p:cNvSpPr txBox="1">
            <a:spLocks noGrp="1"/>
          </p:cNvSpPr>
          <p:nvPr>
            <p:ph type="subTitle" idx="3"/>
          </p:nvPr>
        </p:nvSpPr>
        <p:spPr>
          <a:xfrm>
            <a:off x="4841814" y="3456857"/>
            <a:ext cx="23133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6081" name="Google Shape;6081;p107"/>
          <p:cNvSpPr txBox="1">
            <a:spLocks noGrp="1"/>
          </p:cNvSpPr>
          <p:nvPr>
            <p:ph type="subTitle" idx="4"/>
          </p:nvPr>
        </p:nvSpPr>
        <p:spPr>
          <a:xfrm>
            <a:off x="5122464" y="3186660"/>
            <a:ext cx="1752000" cy="41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grpSp>
        <p:nvGrpSpPr>
          <p:cNvPr id="6082" name="Google Shape;6082;p107"/>
          <p:cNvGrpSpPr/>
          <p:nvPr/>
        </p:nvGrpSpPr>
        <p:grpSpPr>
          <a:xfrm rot="-2700065">
            <a:off x="-105209" y="747786"/>
            <a:ext cx="598768" cy="1110833"/>
            <a:chOff x="2369275" y="3344925"/>
            <a:chExt cx="160525" cy="297800"/>
          </a:xfrm>
        </p:grpSpPr>
        <p:sp>
          <p:nvSpPr>
            <p:cNvPr id="6083" name="Google Shape;6083;p107"/>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4" name="Google Shape;6084;p107"/>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5" name="Google Shape;6085;p107"/>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6" name="Google Shape;6086;p107"/>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7" name="Google Shape;6087;p107"/>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8" name="Google Shape;6088;p107"/>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9" name="Google Shape;6089;p107"/>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0" name="Google Shape;6090;p107"/>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1" name="Google Shape;6091;p107"/>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2" name="Google Shape;6092;p107"/>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3" name="Google Shape;6093;p107"/>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4" name="Google Shape;6094;p107"/>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5" name="Google Shape;6095;p107"/>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6" name="Google Shape;6096;p107"/>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7" name="Google Shape;6097;p107"/>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98" name="Google Shape;6098;p107"/>
          <p:cNvSpPr/>
          <p:nvPr/>
        </p:nvSpPr>
        <p:spPr>
          <a:xfrm rot="1184892">
            <a:off x="897616" y="-33814"/>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99" name="Google Shape;6099;p107"/>
          <p:cNvGrpSpPr/>
          <p:nvPr/>
        </p:nvGrpSpPr>
        <p:grpSpPr>
          <a:xfrm rot="-6261324">
            <a:off x="1228296" y="434228"/>
            <a:ext cx="358602" cy="1165471"/>
            <a:chOff x="954700" y="3672025"/>
            <a:chExt cx="106825" cy="360200"/>
          </a:xfrm>
        </p:grpSpPr>
        <p:sp>
          <p:nvSpPr>
            <p:cNvPr id="6100" name="Google Shape;6100;p107"/>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1" name="Google Shape;6101;p107"/>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2" name="Google Shape;6102;p107"/>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3" name="Google Shape;6103;p107"/>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4" name="Google Shape;6104;p107"/>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5" name="Google Shape;6105;p107"/>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6" name="Google Shape;6106;p107"/>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7" name="Google Shape;6107;p107"/>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8" name="Google Shape;6108;p107"/>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09" name="Google Shape;6109;p107"/>
          <p:cNvGrpSpPr/>
          <p:nvPr/>
        </p:nvGrpSpPr>
        <p:grpSpPr>
          <a:xfrm rot="-2161832">
            <a:off x="219780" y="57677"/>
            <a:ext cx="546806" cy="912618"/>
            <a:chOff x="1980950" y="3649100"/>
            <a:chExt cx="146600" cy="244675"/>
          </a:xfrm>
        </p:grpSpPr>
        <p:sp>
          <p:nvSpPr>
            <p:cNvPr id="6110" name="Google Shape;6110;p107"/>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1" name="Google Shape;6111;p107"/>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2" name="Google Shape;6112;p107"/>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3" name="Google Shape;6113;p107"/>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4" name="Google Shape;6114;p107"/>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5" name="Google Shape;6115;p107"/>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6" name="Google Shape;6116;p107"/>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7" name="Google Shape;6117;p107"/>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8" name="Google Shape;6118;p107"/>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9" name="Google Shape;6119;p107"/>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0" name="Google Shape;6120;p107"/>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21" name="Google Shape;6121;p107"/>
          <p:cNvGrpSpPr/>
          <p:nvPr/>
        </p:nvGrpSpPr>
        <p:grpSpPr>
          <a:xfrm rot="-2700000">
            <a:off x="8525949" y="3948162"/>
            <a:ext cx="388232" cy="608020"/>
            <a:chOff x="683900" y="3612800"/>
            <a:chExt cx="105100" cy="164600"/>
          </a:xfrm>
        </p:grpSpPr>
        <p:sp>
          <p:nvSpPr>
            <p:cNvPr id="6122" name="Google Shape;6122;p107"/>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3" name="Google Shape;6123;p107"/>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24" name="Google Shape;6124;p107"/>
          <p:cNvGrpSpPr/>
          <p:nvPr/>
        </p:nvGrpSpPr>
        <p:grpSpPr>
          <a:xfrm rot="3303917">
            <a:off x="7811565" y="4352123"/>
            <a:ext cx="360250" cy="1149365"/>
            <a:chOff x="616875" y="3027700"/>
            <a:chExt cx="97525" cy="311150"/>
          </a:xfrm>
        </p:grpSpPr>
        <p:sp>
          <p:nvSpPr>
            <p:cNvPr id="6125" name="Google Shape;6125;p107"/>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6" name="Google Shape;6126;p107"/>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7" name="Google Shape;6127;p107"/>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8" name="Google Shape;6128;p107"/>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9" name="Google Shape;6129;p107"/>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30" name="Google Shape;6130;p107"/>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Title and body 2">
  <p:cSld name="TITLE_AND_BODY_3">
    <p:bg>
      <p:bgPr>
        <a:solidFill>
          <a:schemeClr val="accent2"/>
        </a:solidFill>
        <a:effectLst/>
      </p:bgPr>
    </p:bg>
    <p:spTree>
      <p:nvGrpSpPr>
        <p:cNvPr id="1" name="Shape 6131"/>
        <p:cNvGrpSpPr/>
        <p:nvPr/>
      </p:nvGrpSpPr>
      <p:grpSpPr>
        <a:xfrm>
          <a:off x="0" y="0"/>
          <a:ext cx="0" cy="0"/>
          <a:chOff x="0" y="0"/>
          <a:chExt cx="0" cy="0"/>
        </a:xfrm>
      </p:grpSpPr>
      <p:grpSp>
        <p:nvGrpSpPr>
          <p:cNvPr id="6132" name="Google Shape;6132;p108"/>
          <p:cNvGrpSpPr/>
          <p:nvPr/>
        </p:nvGrpSpPr>
        <p:grpSpPr>
          <a:xfrm rot="4523173">
            <a:off x="8060647" y="-226206"/>
            <a:ext cx="726710" cy="280238"/>
            <a:chOff x="1154075" y="3734125"/>
            <a:chExt cx="201750" cy="77800"/>
          </a:xfrm>
        </p:grpSpPr>
        <p:sp>
          <p:nvSpPr>
            <p:cNvPr id="6133" name="Google Shape;6133;p108"/>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4" name="Google Shape;6134;p108"/>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5" name="Google Shape;6135;p108"/>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6" name="Google Shape;6136;p108"/>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7" name="Google Shape;6137;p108"/>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8" name="Google Shape;6138;p108"/>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9" name="Google Shape;6139;p108"/>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40" name="Google Shape;6140;p108"/>
          <p:cNvGrpSpPr/>
          <p:nvPr/>
        </p:nvGrpSpPr>
        <p:grpSpPr>
          <a:xfrm rot="-2084963">
            <a:off x="6461954" y="-103695"/>
            <a:ext cx="1670611" cy="1197127"/>
            <a:chOff x="692625" y="2569725"/>
            <a:chExt cx="463800" cy="332350"/>
          </a:xfrm>
        </p:grpSpPr>
        <p:sp>
          <p:nvSpPr>
            <p:cNvPr id="6141" name="Google Shape;6141;p108"/>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2" name="Google Shape;6142;p108"/>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43" name="Google Shape;6143;p108"/>
          <p:cNvGrpSpPr/>
          <p:nvPr/>
        </p:nvGrpSpPr>
        <p:grpSpPr>
          <a:xfrm rot="-1062273">
            <a:off x="8878022" y="229689"/>
            <a:ext cx="384784" cy="1297441"/>
            <a:chOff x="954700" y="3672025"/>
            <a:chExt cx="106825" cy="360200"/>
          </a:xfrm>
        </p:grpSpPr>
        <p:sp>
          <p:nvSpPr>
            <p:cNvPr id="6144" name="Google Shape;6144;p108"/>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5" name="Google Shape;6145;p108"/>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6" name="Google Shape;6146;p108"/>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7" name="Google Shape;6147;p108"/>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8" name="Google Shape;6148;p108"/>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9" name="Google Shape;6149;p108"/>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0" name="Google Shape;6150;p108"/>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1" name="Google Shape;6151;p108"/>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2" name="Google Shape;6152;p108"/>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53" name="Google Shape;6153;p108"/>
          <p:cNvGrpSpPr/>
          <p:nvPr/>
        </p:nvGrpSpPr>
        <p:grpSpPr>
          <a:xfrm rot="-9086648">
            <a:off x="6442476" y="-673704"/>
            <a:ext cx="351283" cy="1120755"/>
            <a:chOff x="616875" y="3027700"/>
            <a:chExt cx="97525" cy="311150"/>
          </a:xfrm>
        </p:grpSpPr>
        <p:sp>
          <p:nvSpPr>
            <p:cNvPr id="6154" name="Google Shape;6154;p108"/>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5" name="Google Shape;6155;p108"/>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6" name="Google Shape;6156;p108"/>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7" name="Google Shape;6157;p108"/>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8" name="Google Shape;6158;p108"/>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59" name="Google Shape;6159;p108"/>
          <p:cNvGrpSpPr/>
          <p:nvPr/>
        </p:nvGrpSpPr>
        <p:grpSpPr>
          <a:xfrm rot="1974894">
            <a:off x="7552184" y="872286"/>
            <a:ext cx="233139" cy="565604"/>
            <a:chOff x="1282375" y="3450000"/>
            <a:chExt cx="64725" cy="157025"/>
          </a:xfrm>
        </p:grpSpPr>
        <p:sp>
          <p:nvSpPr>
            <p:cNvPr id="6160" name="Google Shape;6160;p108"/>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1" name="Google Shape;6161;p108"/>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2" name="Google Shape;6162;p108"/>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63" name="Google Shape;6163;p108"/>
          <p:cNvGrpSpPr/>
          <p:nvPr/>
        </p:nvGrpSpPr>
        <p:grpSpPr>
          <a:xfrm rot="1115555">
            <a:off x="8162817" y="523369"/>
            <a:ext cx="522375" cy="871932"/>
            <a:chOff x="1206025" y="3008250"/>
            <a:chExt cx="146600" cy="244700"/>
          </a:xfrm>
        </p:grpSpPr>
        <p:sp>
          <p:nvSpPr>
            <p:cNvPr id="6164" name="Google Shape;6164;p108"/>
            <p:cNvSpPr/>
            <p:nvPr/>
          </p:nvSpPr>
          <p:spPr>
            <a:xfrm>
              <a:off x="1206025" y="3008250"/>
              <a:ext cx="146600" cy="244700"/>
            </a:xfrm>
            <a:custGeom>
              <a:avLst/>
              <a:gdLst/>
              <a:ahLst/>
              <a:cxnLst/>
              <a:rect l="l" t="t" r="r" b="b"/>
              <a:pathLst>
                <a:path w="5864" h="9788" extrusionOk="0">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5" name="Google Shape;6165;p108"/>
            <p:cNvSpPr/>
            <p:nvPr/>
          </p:nvSpPr>
          <p:spPr>
            <a:xfrm>
              <a:off x="1280625" y="3137700"/>
              <a:ext cx="11350" cy="9025"/>
            </a:xfrm>
            <a:custGeom>
              <a:avLst/>
              <a:gdLst/>
              <a:ahLst/>
              <a:cxnLst/>
              <a:rect l="l" t="t" r="r" b="b"/>
              <a:pathLst>
                <a:path w="454" h="361" extrusionOk="0">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6" name="Google Shape;6166;p108"/>
            <p:cNvSpPr/>
            <p:nvPr/>
          </p:nvSpPr>
          <p:spPr>
            <a:xfrm>
              <a:off x="1285550" y="3152500"/>
              <a:ext cx="10200" cy="6700"/>
            </a:xfrm>
            <a:custGeom>
              <a:avLst/>
              <a:gdLst/>
              <a:ahLst/>
              <a:cxnLst/>
              <a:rect l="l" t="t" r="r" b="b"/>
              <a:pathLst>
                <a:path w="408" h="268" extrusionOk="0">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7" name="Google Shape;6167;p108"/>
            <p:cNvSpPr/>
            <p:nvPr/>
          </p:nvSpPr>
          <p:spPr>
            <a:xfrm>
              <a:off x="1282375" y="3103450"/>
              <a:ext cx="9300" cy="9600"/>
            </a:xfrm>
            <a:custGeom>
              <a:avLst/>
              <a:gdLst/>
              <a:ahLst/>
              <a:cxnLst/>
              <a:rect l="l" t="t" r="r" b="b"/>
              <a:pathLst>
                <a:path w="372" h="384" extrusionOk="0">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8" name="Google Shape;6168;p108"/>
            <p:cNvSpPr/>
            <p:nvPr/>
          </p:nvSpPr>
          <p:spPr>
            <a:xfrm>
              <a:off x="1281200" y="3076750"/>
              <a:ext cx="11925" cy="5825"/>
            </a:xfrm>
            <a:custGeom>
              <a:avLst/>
              <a:gdLst/>
              <a:ahLst/>
              <a:cxnLst/>
              <a:rect l="l" t="t" r="r" b="b"/>
              <a:pathLst>
                <a:path w="477" h="233" extrusionOk="0">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9" name="Google Shape;6169;p108"/>
            <p:cNvSpPr/>
            <p:nvPr/>
          </p:nvSpPr>
          <p:spPr>
            <a:xfrm>
              <a:off x="1280925" y="3061950"/>
              <a:ext cx="9000" cy="6425"/>
            </a:xfrm>
            <a:custGeom>
              <a:avLst/>
              <a:gdLst/>
              <a:ahLst/>
              <a:cxnLst/>
              <a:rect l="l" t="t" r="r" b="b"/>
              <a:pathLst>
                <a:path w="360" h="257" extrusionOk="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0" name="Google Shape;6170;p108"/>
            <p:cNvSpPr/>
            <p:nvPr/>
          </p:nvSpPr>
          <p:spPr>
            <a:xfrm>
              <a:off x="1282075" y="3091275"/>
              <a:ext cx="8450" cy="6100"/>
            </a:xfrm>
            <a:custGeom>
              <a:avLst/>
              <a:gdLst/>
              <a:ahLst/>
              <a:cxnLst/>
              <a:rect l="l" t="t" r="r" b="b"/>
              <a:pathLst>
                <a:path w="338" h="244" extrusionOk="0">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1" name="Google Shape;6171;p108"/>
            <p:cNvSpPr/>
            <p:nvPr/>
          </p:nvSpPr>
          <p:spPr>
            <a:xfrm>
              <a:off x="1285550" y="3163250"/>
              <a:ext cx="7575" cy="6400"/>
            </a:xfrm>
            <a:custGeom>
              <a:avLst/>
              <a:gdLst/>
              <a:ahLst/>
              <a:cxnLst/>
              <a:rect l="l" t="t" r="r" b="b"/>
              <a:pathLst>
                <a:path w="303" h="256" extrusionOk="0">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2" name="Google Shape;6172;p108"/>
            <p:cNvSpPr/>
            <p:nvPr/>
          </p:nvSpPr>
          <p:spPr>
            <a:xfrm>
              <a:off x="1282950" y="3121750"/>
              <a:ext cx="5825" cy="6400"/>
            </a:xfrm>
            <a:custGeom>
              <a:avLst/>
              <a:gdLst/>
              <a:ahLst/>
              <a:cxnLst/>
              <a:rect l="l" t="t" r="r" b="b"/>
              <a:pathLst>
                <a:path w="233" h="256" extrusionOk="0">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3" name="Google Shape;6173;p108"/>
            <p:cNvSpPr/>
            <p:nvPr/>
          </p:nvSpPr>
          <p:spPr>
            <a:xfrm>
              <a:off x="1290200" y="3178625"/>
              <a:ext cx="6125" cy="4950"/>
            </a:xfrm>
            <a:custGeom>
              <a:avLst/>
              <a:gdLst/>
              <a:ahLst/>
              <a:cxnLst/>
              <a:rect l="l" t="t" r="r" b="b"/>
              <a:pathLst>
                <a:path w="245" h="198" extrusionOk="0">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4" name="Google Shape;6174;p108"/>
            <p:cNvSpPr/>
            <p:nvPr/>
          </p:nvSpPr>
          <p:spPr>
            <a:xfrm>
              <a:off x="1220825" y="3192850"/>
              <a:ext cx="112925" cy="40650"/>
            </a:xfrm>
            <a:custGeom>
              <a:avLst/>
              <a:gdLst/>
              <a:ahLst/>
              <a:cxnLst/>
              <a:rect l="l" t="t" r="r" b="b"/>
              <a:pathLst>
                <a:path w="4517" h="1626" extrusionOk="0">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75" name="Google Shape;6175;p108"/>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176" name="Google Shape;6176;p108"/>
          <p:cNvGrpSpPr/>
          <p:nvPr/>
        </p:nvGrpSpPr>
        <p:grpSpPr>
          <a:xfrm rot="-4044333">
            <a:off x="262800" y="4144474"/>
            <a:ext cx="1234481" cy="919854"/>
            <a:chOff x="1954550" y="2620525"/>
            <a:chExt cx="310850" cy="231625"/>
          </a:xfrm>
        </p:grpSpPr>
        <p:sp>
          <p:nvSpPr>
            <p:cNvPr id="6177" name="Google Shape;6177;p108"/>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8" name="Google Shape;6178;p108"/>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9" name="Google Shape;6179;p108"/>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0" name="Google Shape;6180;p108"/>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1" name="Google Shape;6181;p108"/>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2" name="Google Shape;6182;p108"/>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3" name="Google Shape;6183;p108"/>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4" name="Google Shape;6184;p108"/>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5" name="Google Shape;6185;p108"/>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86" name="Google Shape;6186;p108"/>
          <p:cNvGrpSpPr/>
          <p:nvPr/>
        </p:nvGrpSpPr>
        <p:grpSpPr>
          <a:xfrm rot="-1012302">
            <a:off x="353529" y="2777724"/>
            <a:ext cx="417388" cy="653682"/>
            <a:chOff x="683900" y="3612800"/>
            <a:chExt cx="105100" cy="164600"/>
          </a:xfrm>
        </p:grpSpPr>
        <p:sp>
          <p:nvSpPr>
            <p:cNvPr id="6187" name="Google Shape;6187;p108"/>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8" name="Google Shape;6188;p108"/>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89" name="Google Shape;6189;p108"/>
          <p:cNvGrpSpPr/>
          <p:nvPr/>
        </p:nvGrpSpPr>
        <p:grpSpPr>
          <a:xfrm rot="2203129">
            <a:off x="1587612" y="4469229"/>
            <a:ext cx="239083" cy="580024"/>
            <a:chOff x="1282375" y="3450000"/>
            <a:chExt cx="64725" cy="157025"/>
          </a:xfrm>
        </p:grpSpPr>
        <p:sp>
          <p:nvSpPr>
            <p:cNvPr id="6190" name="Google Shape;6190;p108"/>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1" name="Google Shape;6191;p108"/>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2" name="Google Shape;6192;p108"/>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93" name="Google Shape;6193;p108"/>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6194" name="Google Shape;6194;p108"/>
          <p:cNvSpPr txBox="1">
            <a:spLocks noGrp="1"/>
          </p:cNvSpPr>
          <p:nvPr>
            <p:ph type="subTitle" idx="1"/>
          </p:nvPr>
        </p:nvSpPr>
        <p:spPr>
          <a:xfrm>
            <a:off x="1958550" y="1540956"/>
            <a:ext cx="5226900" cy="2500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Thanks">
  <p:cSld name="TITLE_AND_TWO_COLUMNS_2">
    <p:bg>
      <p:bgPr>
        <a:solidFill>
          <a:schemeClr val="accent1"/>
        </a:solidFill>
        <a:effectLst/>
      </p:bgPr>
    </p:bg>
    <p:spTree>
      <p:nvGrpSpPr>
        <p:cNvPr id="1" name="Shape 6195"/>
        <p:cNvGrpSpPr/>
        <p:nvPr/>
      </p:nvGrpSpPr>
      <p:grpSpPr>
        <a:xfrm>
          <a:off x="0" y="0"/>
          <a:ext cx="0" cy="0"/>
          <a:chOff x="0" y="0"/>
          <a:chExt cx="0" cy="0"/>
        </a:xfrm>
      </p:grpSpPr>
      <p:sp>
        <p:nvSpPr>
          <p:cNvPr id="6196" name="Google Shape;6196;p109"/>
          <p:cNvSpPr txBox="1">
            <a:spLocks noGrp="1"/>
          </p:cNvSpPr>
          <p:nvPr>
            <p:ph type="subTitle" idx="1"/>
          </p:nvPr>
        </p:nvSpPr>
        <p:spPr>
          <a:xfrm>
            <a:off x="3297300" y="1957675"/>
            <a:ext cx="2549400" cy="108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6197" name="Google Shape;6197;p109"/>
          <p:cNvSpPr txBox="1">
            <a:spLocks noGrp="1"/>
          </p:cNvSpPr>
          <p:nvPr>
            <p:ph type="ctrTitle"/>
          </p:nvPr>
        </p:nvSpPr>
        <p:spPr>
          <a:xfrm>
            <a:off x="2674350" y="723533"/>
            <a:ext cx="3795300" cy="1025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7000"/>
              <a:buFont typeface="Neucha"/>
              <a:buNone/>
              <a:defRPr sz="6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6198" name="Google Shape;6198;p109"/>
          <p:cNvSpPr txBox="1">
            <a:spLocks noGrp="1"/>
          </p:cNvSpPr>
          <p:nvPr>
            <p:ph type="subTitle" idx="2"/>
          </p:nvPr>
        </p:nvSpPr>
        <p:spPr>
          <a:xfrm>
            <a:off x="2295450" y="1659850"/>
            <a:ext cx="45531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6199" name="Google Shape;6199;p109"/>
          <p:cNvGrpSpPr/>
          <p:nvPr/>
        </p:nvGrpSpPr>
        <p:grpSpPr>
          <a:xfrm rot="-3553717" flipH="1">
            <a:off x="7688754" y="3898355"/>
            <a:ext cx="1657053" cy="1186673"/>
            <a:chOff x="2656025" y="2684075"/>
            <a:chExt cx="464100" cy="332350"/>
          </a:xfrm>
        </p:grpSpPr>
        <p:sp>
          <p:nvSpPr>
            <p:cNvPr id="6200" name="Google Shape;6200;p109"/>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1" name="Google Shape;6201;p109"/>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2" name="Google Shape;6202;p109"/>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3" name="Google Shape;6203;p109"/>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4" name="Google Shape;6204;p109"/>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5" name="Google Shape;6205;p109"/>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6" name="Google Shape;6206;p109"/>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7" name="Google Shape;6207;p109"/>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08" name="Google Shape;6208;p109"/>
          <p:cNvGrpSpPr/>
          <p:nvPr/>
        </p:nvGrpSpPr>
        <p:grpSpPr>
          <a:xfrm rot="-1425117" flipH="1">
            <a:off x="6752048" y="4272006"/>
            <a:ext cx="870560" cy="1160758"/>
            <a:chOff x="2957300" y="3608175"/>
            <a:chExt cx="231325" cy="310850"/>
          </a:xfrm>
        </p:grpSpPr>
        <p:sp>
          <p:nvSpPr>
            <p:cNvPr id="6209" name="Google Shape;6209;p109"/>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0" name="Google Shape;6210;p109"/>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1" name="Google Shape;6211;p109"/>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2" name="Google Shape;6212;p109"/>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3" name="Google Shape;6213;p109"/>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4" name="Google Shape;6214;p109"/>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5" name="Google Shape;6215;p109"/>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6" name="Google Shape;6216;p109"/>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7" name="Google Shape;6217;p109"/>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8" name="Google Shape;6218;p109"/>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9" name="Google Shape;6219;p109"/>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0" name="Google Shape;6220;p109"/>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1" name="Google Shape;6221;p109"/>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22" name="Google Shape;6222;p109"/>
          <p:cNvGrpSpPr/>
          <p:nvPr/>
        </p:nvGrpSpPr>
        <p:grpSpPr>
          <a:xfrm rot="2084963" flipH="1">
            <a:off x="1022765" y="-103695"/>
            <a:ext cx="1670611" cy="1197127"/>
            <a:chOff x="692625" y="2569725"/>
            <a:chExt cx="463800" cy="332350"/>
          </a:xfrm>
        </p:grpSpPr>
        <p:sp>
          <p:nvSpPr>
            <p:cNvPr id="6223" name="Google Shape;6223;p109"/>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4" name="Google Shape;6224;p109"/>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25" name="Google Shape;6225;p109"/>
          <p:cNvGrpSpPr/>
          <p:nvPr/>
        </p:nvGrpSpPr>
        <p:grpSpPr>
          <a:xfrm rot="1062273" flipH="1">
            <a:off x="-107477" y="229689"/>
            <a:ext cx="384784" cy="1297441"/>
            <a:chOff x="954700" y="3672025"/>
            <a:chExt cx="106825" cy="360200"/>
          </a:xfrm>
        </p:grpSpPr>
        <p:sp>
          <p:nvSpPr>
            <p:cNvPr id="6226" name="Google Shape;6226;p10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7" name="Google Shape;6227;p10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8" name="Google Shape;6228;p10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9" name="Google Shape;6229;p10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0" name="Google Shape;6230;p10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1" name="Google Shape;6231;p10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2" name="Google Shape;6232;p10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3" name="Google Shape;6233;p10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4" name="Google Shape;6234;p10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35" name="Google Shape;6235;p109"/>
          <p:cNvGrpSpPr/>
          <p:nvPr/>
        </p:nvGrpSpPr>
        <p:grpSpPr>
          <a:xfrm rot="-1031363" flipH="1">
            <a:off x="-137267" y="1716289"/>
            <a:ext cx="781001" cy="756958"/>
            <a:chOff x="852825" y="3133350"/>
            <a:chExt cx="216825" cy="210150"/>
          </a:xfrm>
        </p:grpSpPr>
        <p:sp>
          <p:nvSpPr>
            <p:cNvPr id="6236" name="Google Shape;6236;p109"/>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7" name="Google Shape;6237;p109"/>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38" name="Google Shape;6238;p109"/>
          <p:cNvGrpSpPr/>
          <p:nvPr/>
        </p:nvGrpSpPr>
        <p:grpSpPr>
          <a:xfrm rot="9086648" flipH="1">
            <a:off x="2361570" y="-673704"/>
            <a:ext cx="351283" cy="1120755"/>
            <a:chOff x="616875" y="3027700"/>
            <a:chExt cx="97525" cy="311150"/>
          </a:xfrm>
        </p:grpSpPr>
        <p:sp>
          <p:nvSpPr>
            <p:cNvPr id="6239" name="Google Shape;6239;p109"/>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0" name="Google Shape;6240;p109"/>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1" name="Google Shape;6241;p109"/>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2" name="Google Shape;6242;p109"/>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3" name="Google Shape;6243;p109"/>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44" name="Google Shape;6244;p109"/>
          <p:cNvGrpSpPr/>
          <p:nvPr/>
        </p:nvGrpSpPr>
        <p:grpSpPr>
          <a:xfrm rot="-1974894" flipH="1">
            <a:off x="1370005" y="872286"/>
            <a:ext cx="233139" cy="565604"/>
            <a:chOff x="1282375" y="3450000"/>
            <a:chExt cx="64725" cy="157025"/>
          </a:xfrm>
        </p:grpSpPr>
        <p:sp>
          <p:nvSpPr>
            <p:cNvPr id="6245" name="Google Shape;6245;p10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6" name="Google Shape;6246;p10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7" name="Google Shape;6247;p10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48" name="Google Shape;6248;p109"/>
          <p:cNvGrpSpPr/>
          <p:nvPr/>
        </p:nvGrpSpPr>
        <p:grpSpPr>
          <a:xfrm rot="-1302591" flipH="1">
            <a:off x="6190469" y="4653389"/>
            <a:ext cx="378569" cy="592888"/>
            <a:chOff x="683900" y="3612800"/>
            <a:chExt cx="105100" cy="164600"/>
          </a:xfrm>
        </p:grpSpPr>
        <p:sp>
          <p:nvSpPr>
            <p:cNvPr id="6249" name="Google Shape;6249;p109"/>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0" name="Google Shape;6250;p109"/>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51" name="Google Shape;6251;p109"/>
          <p:cNvGrpSpPr/>
          <p:nvPr/>
        </p:nvGrpSpPr>
        <p:grpSpPr>
          <a:xfrm rot="-1974894" flipH="1">
            <a:off x="8706980" y="2937336"/>
            <a:ext cx="233139" cy="565604"/>
            <a:chOff x="1282375" y="3450000"/>
            <a:chExt cx="64725" cy="157025"/>
          </a:xfrm>
        </p:grpSpPr>
        <p:sp>
          <p:nvSpPr>
            <p:cNvPr id="6252" name="Google Shape;6252;p10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3" name="Google Shape;6253;p10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4" name="Google Shape;6254;p10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55" name="Google Shape;6255;p109"/>
          <p:cNvGrpSpPr/>
          <p:nvPr/>
        </p:nvGrpSpPr>
        <p:grpSpPr>
          <a:xfrm rot="291899" flipH="1">
            <a:off x="7579819" y="3216215"/>
            <a:ext cx="590935" cy="1096310"/>
            <a:chOff x="2369275" y="3344925"/>
            <a:chExt cx="160525" cy="297800"/>
          </a:xfrm>
        </p:grpSpPr>
        <p:sp>
          <p:nvSpPr>
            <p:cNvPr id="6256" name="Google Shape;6256;p109"/>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7" name="Google Shape;6257;p109"/>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8" name="Google Shape;6258;p109"/>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9" name="Google Shape;6259;p109"/>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0" name="Google Shape;6260;p109"/>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1" name="Google Shape;6261;p109"/>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2" name="Google Shape;6262;p109"/>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3" name="Google Shape;6263;p109"/>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4" name="Google Shape;6264;p109"/>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5" name="Google Shape;6265;p109"/>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6" name="Google Shape;6266;p109"/>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7" name="Google Shape;6267;p109"/>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8" name="Google Shape;6268;p109"/>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9" name="Google Shape;6269;p109"/>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0" name="Google Shape;6270;p109"/>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71" name="Google Shape;6271;p109"/>
          <p:cNvGrpSpPr/>
          <p:nvPr/>
        </p:nvGrpSpPr>
        <p:grpSpPr>
          <a:xfrm rot="-4092482" flipH="1">
            <a:off x="344761" y="-173700"/>
            <a:ext cx="773115" cy="298133"/>
            <a:chOff x="1154075" y="3734125"/>
            <a:chExt cx="201750" cy="77800"/>
          </a:xfrm>
        </p:grpSpPr>
        <p:sp>
          <p:nvSpPr>
            <p:cNvPr id="6272" name="Google Shape;6272;p109"/>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3" name="Google Shape;6273;p109"/>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4" name="Google Shape;6274;p109"/>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5" name="Google Shape;6275;p109"/>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6" name="Google Shape;6276;p109"/>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7" name="Google Shape;6277;p109"/>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8" name="Google Shape;6278;p109"/>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9" name="Google Shape;6279;p109"/>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80" name="Google Shape;6280;p109"/>
          <p:cNvGrpSpPr/>
          <p:nvPr/>
        </p:nvGrpSpPr>
        <p:grpSpPr>
          <a:xfrm rot="-1415750" flipH="1">
            <a:off x="430215" y="501185"/>
            <a:ext cx="602211" cy="1005088"/>
            <a:chOff x="1980950" y="3649100"/>
            <a:chExt cx="146600" cy="244675"/>
          </a:xfrm>
        </p:grpSpPr>
        <p:sp>
          <p:nvSpPr>
            <p:cNvPr id="6281" name="Google Shape;6281;p109"/>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2" name="Google Shape;6282;p109"/>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3" name="Google Shape;6283;p109"/>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4" name="Google Shape;6284;p109"/>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5" name="Google Shape;6285;p109"/>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6" name="Google Shape;6286;p109"/>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7" name="Google Shape;6287;p109"/>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8" name="Google Shape;6288;p109"/>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9" name="Google Shape;6289;p109"/>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0" name="Google Shape;6290;p109"/>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1" name="Google Shape;6291;p109"/>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2" name="Google Shape;6292;p109"/>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3" name="Google Shape;6293;p109"/>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94" name="Google Shape;6294;p109"/>
          <p:cNvGrpSpPr/>
          <p:nvPr/>
        </p:nvGrpSpPr>
        <p:grpSpPr>
          <a:xfrm rot="-897778" flipH="1">
            <a:off x="825036" y="1701916"/>
            <a:ext cx="540259" cy="223794"/>
            <a:chOff x="2333000" y="3750375"/>
            <a:chExt cx="157050" cy="65050"/>
          </a:xfrm>
        </p:grpSpPr>
        <p:sp>
          <p:nvSpPr>
            <p:cNvPr id="6295" name="Google Shape;6295;p109"/>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6" name="Google Shape;6296;p109"/>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7" name="Google Shape;6297;p109"/>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8" name="Google Shape;6298;p109"/>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9" name="Google Shape;6299;p109"/>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300" name="Google Shape;6300;p109"/>
          <p:cNvSpPr txBox="1"/>
          <p:nvPr/>
        </p:nvSpPr>
        <p:spPr>
          <a:xfrm>
            <a:off x="2994450" y="3953875"/>
            <a:ext cx="3155100" cy="500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Roboto Condensed"/>
                <a:ea typeface="Roboto Condensed"/>
                <a:cs typeface="Roboto Condensed"/>
                <a:sym typeface="Roboto Condensed"/>
              </a:rPr>
              <a:t>CREDITS</a:t>
            </a:r>
            <a:r>
              <a:rPr lang="en" sz="1200" b="0" i="0" u="none" strike="noStrike" cap="none">
                <a:solidFill>
                  <a:schemeClr val="dk1"/>
                </a:solidFill>
                <a:latin typeface="Roboto Condensed"/>
                <a:ea typeface="Roboto Condensed"/>
                <a:cs typeface="Roboto Condensed"/>
                <a:sym typeface="Roboto Condensed"/>
              </a:rPr>
              <a:t>: This presentation template was created by </a:t>
            </a:r>
            <a:r>
              <a:rPr lang="en" sz="1200" b="1" i="0" u="none" strike="noStrike" cap="none">
                <a:solidFill>
                  <a:schemeClr val="hlink"/>
                </a:solidFill>
                <a:uFill>
                  <a:noFill/>
                </a:uFill>
                <a:latin typeface="Roboto Condensed"/>
                <a:ea typeface="Roboto Condensed"/>
                <a:cs typeface="Roboto Condensed"/>
                <a:sym typeface="Roboto Condensed"/>
                <a:hlinkClick r:id="rId2"/>
              </a:rPr>
              <a:t>Slidesgo</a:t>
            </a:r>
            <a:r>
              <a:rPr lang="en" sz="1200" b="0" i="0" u="none" strike="noStrike" cap="none">
                <a:solidFill>
                  <a:schemeClr val="dk1"/>
                </a:solidFill>
                <a:latin typeface="Roboto Condensed"/>
                <a:ea typeface="Roboto Condensed"/>
                <a:cs typeface="Roboto Condensed"/>
                <a:sym typeface="Roboto Condensed"/>
              </a:rPr>
              <a:t>, including icons by </a:t>
            </a:r>
            <a:r>
              <a:rPr lang="en" sz="1200" b="1" i="0" u="none" strike="noStrike" cap="none">
                <a:solidFill>
                  <a:schemeClr val="hlink"/>
                </a:solidFill>
                <a:uFill>
                  <a:noFill/>
                </a:uFill>
                <a:latin typeface="Roboto Condensed"/>
                <a:ea typeface="Roboto Condensed"/>
                <a:cs typeface="Roboto Condensed"/>
                <a:sym typeface="Roboto Condensed"/>
                <a:hlinkClick r:id="rId3"/>
              </a:rPr>
              <a:t>Flaticon</a:t>
            </a:r>
            <a:r>
              <a:rPr lang="en" sz="1200" b="1" i="0" u="none" strike="noStrike" cap="none">
                <a:solidFill>
                  <a:schemeClr val="dk1"/>
                </a:solidFill>
                <a:latin typeface="Roboto Condensed"/>
                <a:ea typeface="Roboto Condensed"/>
                <a:cs typeface="Roboto Condensed"/>
                <a:sym typeface="Roboto Condensed"/>
              </a:rPr>
              <a:t> </a:t>
            </a:r>
            <a:r>
              <a:rPr lang="en" sz="1200" b="0" i="0" u="none" strike="noStrike" cap="none">
                <a:solidFill>
                  <a:schemeClr val="dk1"/>
                </a:solidFill>
                <a:latin typeface="Roboto Condensed"/>
                <a:ea typeface="Roboto Condensed"/>
                <a:cs typeface="Roboto Condensed"/>
                <a:sym typeface="Roboto Condensed"/>
              </a:rPr>
              <a:t>and infographics &amp; images by </a:t>
            </a:r>
            <a:r>
              <a:rPr lang="en" sz="1200" b="1" i="0" u="none" strike="noStrike" cap="none">
                <a:solidFill>
                  <a:schemeClr val="hlink"/>
                </a:solidFill>
                <a:uFill>
                  <a:noFill/>
                </a:uFill>
                <a:latin typeface="Roboto Condensed"/>
                <a:ea typeface="Roboto Condensed"/>
                <a:cs typeface="Roboto Condensed"/>
                <a:sym typeface="Roboto Condensed"/>
                <a:hlinkClick r:id="rId4"/>
              </a:rPr>
              <a:t>Freepik</a:t>
            </a:r>
            <a:endParaRPr sz="1200" b="1" i="0" u="none" strike="noStrike" cap="none">
              <a:solidFill>
                <a:schemeClr val="dk1"/>
              </a:solidFill>
              <a:latin typeface="Roboto Condensed"/>
              <a:ea typeface="Roboto Condensed"/>
              <a:cs typeface="Roboto Condensed"/>
              <a:sym typeface="Roboto Condense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Title only 5">
  <p:cSld name="TITLE_AND_TWO_COLUMNS_1_1_1">
    <p:bg>
      <p:bgPr>
        <a:solidFill>
          <a:schemeClr val="accent1"/>
        </a:solidFill>
        <a:effectLst/>
      </p:bgPr>
    </p:bg>
    <p:spTree>
      <p:nvGrpSpPr>
        <p:cNvPr id="1" name="Shape 6301"/>
        <p:cNvGrpSpPr/>
        <p:nvPr/>
      </p:nvGrpSpPr>
      <p:grpSpPr>
        <a:xfrm>
          <a:off x="0" y="0"/>
          <a:ext cx="0" cy="0"/>
          <a:chOff x="0" y="0"/>
          <a:chExt cx="0" cy="0"/>
        </a:xfrm>
      </p:grpSpPr>
      <p:sp>
        <p:nvSpPr>
          <p:cNvPr id="6302" name="Google Shape;6302;p110"/>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Resources">
  <p:cSld name="TITLE_AND_BODY_2">
    <p:bg>
      <p:bgPr>
        <a:solidFill>
          <a:schemeClr val="accent2"/>
        </a:solidFill>
        <a:effectLst/>
      </p:bgPr>
    </p:bg>
    <p:spTree>
      <p:nvGrpSpPr>
        <p:cNvPr id="1" name="Shape 6303"/>
        <p:cNvGrpSpPr/>
        <p:nvPr/>
      </p:nvGrpSpPr>
      <p:grpSpPr>
        <a:xfrm>
          <a:off x="0" y="0"/>
          <a:ext cx="0" cy="0"/>
          <a:chOff x="0" y="0"/>
          <a:chExt cx="0" cy="0"/>
        </a:xfrm>
      </p:grpSpPr>
      <p:sp>
        <p:nvSpPr>
          <p:cNvPr id="6304" name="Google Shape;6304;p111"/>
          <p:cNvSpPr txBox="1">
            <a:spLocks noGrp="1"/>
          </p:cNvSpPr>
          <p:nvPr>
            <p:ph type="subTitle" idx="1"/>
          </p:nvPr>
        </p:nvSpPr>
        <p:spPr>
          <a:xfrm>
            <a:off x="719975" y="1244200"/>
            <a:ext cx="3543600" cy="336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6305" name="Google Shape;6305;p111"/>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6306" name="Google Shape;6306;p111"/>
          <p:cNvGrpSpPr/>
          <p:nvPr/>
        </p:nvGrpSpPr>
        <p:grpSpPr>
          <a:xfrm rot="-1403612" flipH="1">
            <a:off x="7449365" y="-167799"/>
            <a:ext cx="933827" cy="906562"/>
            <a:chOff x="1428925" y="2779850"/>
            <a:chExt cx="216825" cy="210450"/>
          </a:xfrm>
        </p:grpSpPr>
        <p:sp>
          <p:nvSpPr>
            <p:cNvPr id="6307" name="Google Shape;6307;p111"/>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8" name="Google Shape;6308;p111"/>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09" name="Google Shape;6309;p111"/>
          <p:cNvGrpSpPr/>
          <p:nvPr/>
        </p:nvGrpSpPr>
        <p:grpSpPr>
          <a:xfrm rot="1184074" flipH="1">
            <a:off x="8073789" y="853947"/>
            <a:ext cx="946245" cy="568151"/>
            <a:chOff x="3404154" y="3858689"/>
            <a:chExt cx="195696" cy="117495"/>
          </a:xfrm>
        </p:grpSpPr>
        <p:sp>
          <p:nvSpPr>
            <p:cNvPr id="6310" name="Google Shape;6310;p111"/>
            <p:cNvSpPr/>
            <p:nvPr/>
          </p:nvSpPr>
          <p:spPr>
            <a:xfrm rot="2215357">
              <a:off x="3427764" y="3867620"/>
              <a:ext cx="62996" cy="99633"/>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1" name="Google Shape;6311;p111"/>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312" name="Google Shape;6312;p111"/>
          <p:cNvSpPr/>
          <p:nvPr/>
        </p:nvSpPr>
        <p:spPr>
          <a:xfrm rot="-1076836">
            <a:off x="8665835" y="124950"/>
            <a:ext cx="733306" cy="1031368"/>
          </a:xfrm>
          <a:custGeom>
            <a:avLst/>
            <a:gdLst/>
            <a:ahLst/>
            <a:cxnLst/>
            <a:rect l="l" t="t" r="r" b="b"/>
            <a:pathLst>
              <a:path w="7024" h="9879" extrusionOk="0">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3" name="Google Shape;6313;p111"/>
          <p:cNvSpPr txBox="1">
            <a:spLocks noGrp="1"/>
          </p:cNvSpPr>
          <p:nvPr>
            <p:ph type="subTitle" idx="2"/>
          </p:nvPr>
        </p:nvSpPr>
        <p:spPr>
          <a:xfrm>
            <a:off x="4875888" y="1244200"/>
            <a:ext cx="3543600" cy="336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Background 2">
  <p:cSld name="TITLE_1">
    <p:bg>
      <p:bgPr>
        <a:solidFill>
          <a:schemeClr val="accent2"/>
        </a:solidFill>
        <a:effectLst/>
      </p:bgPr>
    </p:bg>
    <p:spTree>
      <p:nvGrpSpPr>
        <p:cNvPr id="1" name="Shape 6314"/>
        <p:cNvGrpSpPr/>
        <p:nvPr/>
      </p:nvGrpSpPr>
      <p:grpSpPr>
        <a:xfrm>
          <a:off x="0" y="0"/>
          <a:ext cx="0" cy="0"/>
          <a:chOff x="0" y="0"/>
          <a:chExt cx="0" cy="0"/>
        </a:xfrm>
      </p:grpSpPr>
      <p:grpSp>
        <p:nvGrpSpPr>
          <p:cNvPr id="6315" name="Google Shape;6315;p112"/>
          <p:cNvGrpSpPr/>
          <p:nvPr/>
        </p:nvGrpSpPr>
        <p:grpSpPr>
          <a:xfrm rot="3553717">
            <a:off x="-190479" y="3898355"/>
            <a:ext cx="1657053" cy="1186673"/>
            <a:chOff x="2656025" y="2684075"/>
            <a:chExt cx="464100" cy="332350"/>
          </a:xfrm>
        </p:grpSpPr>
        <p:sp>
          <p:nvSpPr>
            <p:cNvPr id="6316" name="Google Shape;6316;p112"/>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7" name="Google Shape;6317;p112"/>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8" name="Google Shape;6318;p112"/>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9" name="Google Shape;6319;p112"/>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0" name="Google Shape;6320;p112"/>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1" name="Google Shape;6321;p112"/>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2" name="Google Shape;6322;p112"/>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3" name="Google Shape;6323;p112"/>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24" name="Google Shape;6324;p112"/>
          <p:cNvGrpSpPr/>
          <p:nvPr/>
        </p:nvGrpSpPr>
        <p:grpSpPr>
          <a:xfrm rot="1425117">
            <a:off x="1636783" y="4272006"/>
            <a:ext cx="870560" cy="1160758"/>
            <a:chOff x="2957300" y="3608175"/>
            <a:chExt cx="231325" cy="310850"/>
          </a:xfrm>
        </p:grpSpPr>
        <p:sp>
          <p:nvSpPr>
            <p:cNvPr id="6325" name="Google Shape;6325;p112"/>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6" name="Google Shape;6326;p112"/>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7" name="Google Shape;6327;p112"/>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8" name="Google Shape;6328;p112"/>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9" name="Google Shape;6329;p112"/>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0" name="Google Shape;6330;p112"/>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1" name="Google Shape;6331;p112"/>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2" name="Google Shape;6332;p112"/>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3" name="Google Shape;6333;p112"/>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4" name="Google Shape;6334;p112"/>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5" name="Google Shape;6335;p112"/>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6" name="Google Shape;6336;p112"/>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7" name="Google Shape;6337;p112"/>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38" name="Google Shape;6338;p112"/>
          <p:cNvGrpSpPr/>
          <p:nvPr/>
        </p:nvGrpSpPr>
        <p:grpSpPr>
          <a:xfrm rot="-2084963">
            <a:off x="6461954" y="-103695"/>
            <a:ext cx="1670611" cy="1197127"/>
            <a:chOff x="692625" y="2569725"/>
            <a:chExt cx="463800" cy="332350"/>
          </a:xfrm>
        </p:grpSpPr>
        <p:sp>
          <p:nvSpPr>
            <p:cNvPr id="6339" name="Google Shape;6339;p112"/>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0" name="Google Shape;6340;p112"/>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41" name="Google Shape;6341;p112"/>
          <p:cNvGrpSpPr/>
          <p:nvPr/>
        </p:nvGrpSpPr>
        <p:grpSpPr>
          <a:xfrm rot="-1062273">
            <a:off x="8878022" y="229689"/>
            <a:ext cx="384784" cy="1297441"/>
            <a:chOff x="954700" y="3672025"/>
            <a:chExt cx="106825" cy="360200"/>
          </a:xfrm>
        </p:grpSpPr>
        <p:sp>
          <p:nvSpPr>
            <p:cNvPr id="6342" name="Google Shape;6342;p11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3" name="Google Shape;6343;p11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4" name="Google Shape;6344;p11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5" name="Google Shape;6345;p11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6" name="Google Shape;6346;p11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7" name="Google Shape;6347;p11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8" name="Google Shape;6348;p11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9" name="Google Shape;6349;p11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0" name="Google Shape;6350;p11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51" name="Google Shape;6351;p112"/>
          <p:cNvGrpSpPr/>
          <p:nvPr/>
        </p:nvGrpSpPr>
        <p:grpSpPr>
          <a:xfrm rot="1031363">
            <a:off x="8511594" y="1716289"/>
            <a:ext cx="781001" cy="756958"/>
            <a:chOff x="852825" y="3133350"/>
            <a:chExt cx="216825" cy="210150"/>
          </a:xfrm>
        </p:grpSpPr>
        <p:sp>
          <p:nvSpPr>
            <p:cNvPr id="6352" name="Google Shape;6352;p112"/>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3" name="Google Shape;6353;p112"/>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54" name="Google Shape;6354;p112"/>
          <p:cNvGrpSpPr/>
          <p:nvPr/>
        </p:nvGrpSpPr>
        <p:grpSpPr>
          <a:xfrm rot="-9086648">
            <a:off x="6442476" y="-673704"/>
            <a:ext cx="351283" cy="1120755"/>
            <a:chOff x="616875" y="3027700"/>
            <a:chExt cx="97525" cy="311150"/>
          </a:xfrm>
        </p:grpSpPr>
        <p:sp>
          <p:nvSpPr>
            <p:cNvPr id="6355" name="Google Shape;6355;p112"/>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6" name="Google Shape;6356;p112"/>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7" name="Google Shape;6357;p112"/>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8" name="Google Shape;6358;p112"/>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9" name="Google Shape;6359;p112"/>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60" name="Google Shape;6360;p112"/>
          <p:cNvGrpSpPr/>
          <p:nvPr/>
        </p:nvGrpSpPr>
        <p:grpSpPr>
          <a:xfrm rot="1974894">
            <a:off x="7552184" y="872286"/>
            <a:ext cx="233139" cy="565604"/>
            <a:chOff x="1282375" y="3450000"/>
            <a:chExt cx="64725" cy="157025"/>
          </a:xfrm>
        </p:grpSpPr>
        <p:sp>
          <p:nvSpPr>
            <p:cNvPr id="6361" name="Google Shape;6361;p11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2" name="Google Shape;6362;p11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3" name="Google Shape;6363;p11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64" name="Google Shape;6364;p112"/>
          <p:cNvGrpSpPr/>
          <p:nvPr/>
        </p:nvGrpSpPr>
        <p:grpSpPr>
          <a:xfrm rot="1302591">
            <a:off x="2690353" y="4653389"/>
            <a:ext cx="378569" cy="592888"/>
            <a:chOff x="683900" y="3612800"/>
            <a:chExt cx="105100" cy="164600"/>
          </a:xfrm>
        </p:grpSpPr>
        <p:sp>
          <p:nvSpPr>
            <p:cNvPr id="6365" name="Google Shape;6365;p112"/>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6" name="Google Shape;6366;p112"/>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67" name="Google Shape;6367;p112"/>
          <p:cNvGrpSpPr/>
          <p:nvPr/>
        </p:nvGrpSpPr>
        <p:grpSpPr>
          <a:xfrm rot="1974894">
            <a:off x="215209" y="2937336"/>
            <a:ext cx="233139" cy="565604"/>
            <a:chOff x="1282375" y="3450000"/>
            <a:chExt cx="64725" cy="157025"/>
          </a:xfrm>
        </p:grpSpPr>
        <p:sp>
          <p:nvSpPr>
            <p:cNvPr id="6368" name="Google Shape;6368;p11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9" name="Google Shape;6369;p11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0" name="Google Shape;6370;p11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71" name="Google Shape;6371;p112"/>
          <p:cNvGrpSpPr/>
          <p:nvPr/>
        </p:nvGrpSpPr>
        <p:grpSpPr>
          <a:xfrm rot="-762759">
            <a:off x="1048283" y="3314521"/>
            <a:ext cx="590931" cy="1096303"/>
            <a:chOff x="2369275" y="3344925"/>
            <a:chExt cx="160525" cy="297800"/>
          </a:xfrm>
        </p:grpSpPr>
        <p:sp>
          <p:nvSpPr>
            <p:cNvPr id="6372" name="Google Shape;6372;p112"/>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3" name="Google Shape;6373;p112"/>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4" name="Google Shape;6374;p112"/>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5" name="Google Shape;6375;p112"/>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6" name="Google Shape;6376;p112"/>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7" name="Google Shape;6377;p112"/>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8" name="Google Shape;6378;p112"/>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9" name="Google Shape;6379;p112"/>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0" name="Google Shape;6380;p112"/>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1" name="Google Shape;6381;p112"/>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2" name="Google Shape;6382;p112"/>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3" name="Google Shape;6383;p112"/>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4" name="Google Shape;6384;p112"/>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5" name="Google Shape;6385;p112"/>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6" name="Google Shape;6386;p112"/>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87" name="Google Shape;6387;p112"/>
          <p:cNvGrpSpPr/>
          <p:nvPr/>
        </p:nvGrpSpPr>
        <p:grpSpPr>
          <a:xfrm rot="4092482">
            <a:off x="8037452" y="-173700"/>
            <a:ext cx="773115" cy="298133"/>
            <a:chOff x="1154075" y="3734125"/>
            <a:chExt cx="201750" cy="77800"/>
          </a:xfrm>
        </p:grpSpPr>
        <p:sp>
          <p:nvSpPr>
            <p:cNvPr id="6388" name="Google Shape;6388;p112"/>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9" name="Google Shape;6389;p112"/>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0" name="Google Shape;6390;p112"/>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1" name="Google Shape;6391;p112"/>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2" name="Google Shape;6392;p112"/>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3" name="Google Shape;6393;p112"/>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4" name="Google Shape;6394;p112"/>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5" name="Google Shape;6395;p112"/>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96" name="Google Shape;6396;p112"/>
          <p:cNvGrpSpPr/>
          <p:nvPr/>
        </p:nvGrpSpPr>
        <p:grpSpPr>
          <a:xfrm rot="1415750">
            <a:off x="8122903" y="501185"/>
            <a:ext cx="602211" cy="1005088"/>
            <a:chOff x="1980950" y="3649100"/>
            <a:chExt cx="146600" cy="244675"/>
          </a:xfrm>
        </p:grpSpPr>
        <p:sp>
          <p:nvSpPr>
            <p:cNvPr id="6397" name="Google Shape;6397;p112"/>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8" name="Google Shape;6398;p112"/>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9" name="Google Shape;6399;p112"/>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0" name="Google Shape;6400;p112"/>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1" name="Google Shape;6401;p112"/>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2" name="Google Shape;6402;p112"/>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3" name="Google Shape;6403;p112"/>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4" name="Google Shape;6404;p112"/>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5" name="Google Shape;6405;p112"/>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6" name="Google Shape;6406;p112"/>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7" name="Google Shape;6407;p112"/>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8" name="Google Shape;6408;p112"/>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9" name="Google Shape;6409;p112"/>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10" name="Google Shape;6410;p112"/>
          <p:cNvGrpSpPr/>
          <p:nvPr/>
        </p:nvGrpSpPr>
        <p:grpSpPr>
          <a:xfrm rot="897778">
            <a:off x="7790034" y="1701916"/>
            <a:ext cx="540259" cy="223794"/>
            <a:chOff x="2333000" y="3750375"/>
            <a:chExt cx="157050" cy="65050"/>
          </a:xfrm>
        </p:grpSpPr>
        <p:sp>
          <p:nvSpPr>
            <p:cNvPr id="6411" name="Google Shape;6411;p112"/>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2" name="Google Shape;6412;p112"/>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3" name="Google Shape;6413;p112"/>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4" name="Google Shape;6414;p112"/>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5" name="Google Shape;6415;p112"/>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1"/>
        </a:solidFill>
        <a:effectLst/>
      </p:bgPr>
    </p:bg>
    <p:spTree>
      <p:nvGrpSpPr>
        <p:cNvPr id="1" name="Shape 6416"/>
        <p:cNvGrpSpPr/>
        <p:nvPr/>
      </p:nvGrpSpPr>
      <p:grpSpPr>
        <a:xfrm>
          <a:off x="0" y="0"/>
          <a:ext cx="0" cy="0"/>
          <a:chOff x="0" y="0"/>
          <a:chExt cx="0" cy="0"/>
        </a:xfrm>
      </p:grpSpPr>
      <p:sp>
        <p:nvSpPr>
          <p:cNvPr id="6417" name="Google Shape;6417;p113"/>
          <p:cNvSpPr txBox="1">
            <a:spLocks noGrp="1"/>
          </p:cNvSpPr>
          <p:nvPr>
            <p:ph type="subTitle" idx="1"/>
          </p:nvPr>
        </p:nvSpPr>
        <p:spPr>
          <a:xfrm>
            <a:off x="1154149" y="2241096"/>
            <a:ext cx="3054000" cy="143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6418" name="Google Shape;6418;p113"/>
          <p:cNvSpPr txBox="1">
            <a:spLocks noGrp="1"/>
          </p:cNvSpPr>
          <p:nvPr>
            <p:ph type="ctrTitle"/>
          </p:nvPr>
        </p:nvSpPr>
        <p:spPr>
          <a:xfrm>
            <a:off x="1220742" y="1706058"/>
            <a:ext cx="29169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6419" name="Google Shape;6419;p113"/>
          <p:cNvSpPr/>
          <p:nvPr/>
        </p:nvSpPr>
        <p:spPr>
          <a:xfrm rot="-955344">
            <a:off x="7599432" y="1501397"/>
            <a:ext cx="494404" cy="89709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20" name="Google Shape;6420;p113"/>
          <p:cNvGrpSpPr/>
          <p:nvPr/>
        </p:nvGrpSpPr>
        <p:grpSpPr>
          <a:xfrm rot="-3934734">
            <a:off x="7006682" y="2802455"/>
            <a:ext cx="1713225" cy="1227663"/>
            <a:chOff x="692625" y="2569725"/>
            <a:chExt cx="463800" cy="332350"/>
          </a:xfrm>
        </p:grpSpPr>
        <p:sp>
          <p:nvSpPr>
            <p:cNvPr id="6421" name="Google Shape;6421;p113"/>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2" name="Google Shape;6422;p113"/>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23" name="Google Shape;6423;p113"/>
          <p:cNvGrpSpPr/>
          <p:nvPr/>
        </p:nvGrpSpPr>
        <p:grpSpPr>
          <a:xfrm rot="-4458744">
            <a:off x="6837600" y="3805676"/>
            <a:ext cx="394600" cy="1330542"/>
            <a:chOff x="954700" y="3672025"/>
            <a:chExt cx="106825" cy="360200"/>
          </a:xfrm>
        </p:grpSpPr>
        <p:sp>
          <p:nvSpPr>
            <p:cNvPr id="6424" name="Google Shape;6424;p113"/>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5" name="Google Shape;6425;p113"/>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6" name="Google Shape;6426;p113"/>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7" name="Google Shape;6427;p113"/>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8" name="Google Shape;6428;p113"/>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9" name="Google Shape;6429;p113"/>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0" name="Google Shape;6430;p113"/>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1" name="Google Shape;6431;p113"/>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2" name="Google Shape;6432;p113"/>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33" name="Google Shape;6433;p113"/>
          <p:cNvGrpSpPr/>
          <p:nvPr/>
        </p:nvGrpSpPr>
        <p:grpSpPr>
          <a:xfrm rot="384839">
            <a:off x="8453421" y="1772702"/>
            <a:ext cx="883127" cy="855940"/>
            <a:chOff x="852825" y="3133350"/>
            <a:chExt cx="216825" cy="210150"/>
          </a:xfrm>
        </p:grpSpPr>
        <p:sp>
          <p:nvSpPr>
            <p:cNvPr id="6434" name="Google Shape;6434;p113"/>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5" name="Google Shape;6435;p113"/>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36" name="Google Shape;6436;p113"/>
          <p:cNvGrpSpPr/>
          <p:nvPr/>
        </p:nvGrpSpPr>
        <p:grpSpPr>
          <a:xfrm rot="-2700000">
            <a:off x="8329299" y="3793812"/>
            <a:ext cx="388232" cy="608020"/>
            <a:chOff x="683900" y="3612800"/>
            <a:chExt cx="105100" cy="164600"/>
          </a:xfrm>
        </p:grpSpPr>
        <p:sp>
          <p:nvSpPr>
            <p:cNvPr id="6437" name="Google Shape;6437;p113"/>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8" name="Google Shape;6438;p113"/>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39" name="Google Shape;6439;p113"/>
          <p:cNvGrpSpPr/>
          <p:nvPr/>
        </p:nvGrpSpPr>
        <p:grpSpPr>
          <a:xfrm rot="9820777">
            <a:off x="6915360" y="3622310"/>
            <a:ext cx="239084" cy="580026"/>
            <a:chOff x="1282375" y="3450000"/>
            <a:chExt cx="64725" cy="157025"/>
          </a:xfrm>
        </p:grpSpPr>
        <p:sp>
          <p:nvSpPr>
            <p:cNvPr id="6440" name="Google Shape;6440;p11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1" name="Google Shape;6441;p11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2" name="Google Shape;6442;p11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43" name="Google Shape;6443;p113"/>
          <p:cNvGrpSpPr/>
          <p:nvPr/>
        </p:nvGrpSpPr>
        <p:grpSpPr>
          <a:xfrm rot="3303917">
            <a:off x="7811565" y="4352123"/>
            <a:ext cx="360250" cy="1149365"/>
            <a:chOff x="616875" y="3027700"/>
            <a:chExt cx="97525" cy="311150"/>
          </a:xfrm>
        </p:grpSpPr>
        <p:sp>
          <p:nvSpPr>
            <p:cNvPr id="6444" name="Google Shape;6444;p113"/>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5" name="Google Shape;6445;p113"/>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6" name="Google Shape;6446;p113"/>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7" name="Google Shape;6447;p113"/>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8" name="Google Shape;6448;p113"/>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49" name="Google Shape;6449;p113"/>
          <p:cNvGrpSpPr/>
          <p:nvPr/>
        </p:nvGrpSpPr>
        <p:grpSpPr>
          <a:xfrm rot="-9804196">
            <a:off x="8304466" y="1230055"/>
            <a:ext cx="239087" cy="580033"/>
            <a:chOff x="1282375" y="3450000"/>
            <a:chExt cx="64725" cy="157025"/>
          </a:xfrm>
        </p:grpSpPr>
        <p:sp>
          <p:nvSpPr>
            <p:cNvPr id="6450" name="Google Shape;6450;p11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1" name="Google Shape;6451;p11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2" name="Google Shape;6452;p11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53" name="Google Shape;6453;p113"/>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4" name="Google Shape;6454;p113"/>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55" name="Google Shape;6455;p113"/>
          <p:cNvGrpSpPr/>
          <p:nvPr/>
        </p:nvGrpSpPr>
        <p:grpSpPr>
          <a:xfrm rot="-714897">
            <a:off x="6205882" y="4634928"/>
            <a:ext cx="883118" cy="855931"/>
            <a:chOff x="852825" y="3133350"/>
            <a:chExt cx="216825" cy="210150"/>
          </a:xfrm>
        </p:grpSpPr>
        <p:sp>
          <p:nvSpPr>
            <p:cNvPr id="6456" name="Google Shape;6456;p113"/>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7" name="Google Shape;6457;p113"/>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4">
  <p:cSld name="TITLE_AND_TWO_COLUMNS_1_1">
    <p:bg>
      <p:bgPr>
        <a:solidFill>
          <a:schemeClr val="accent1"/>
        </a:solidFill>
        <a:effectLst/>
      </p:bgPr>
    </p:bg>
    <p:spTree>
      <p:nvGrpSpPr>
        <p:cNvPr id="1" name="Shape 682"/>
        <p:cNvGrpSpPr/>
        <p:nvPr/>
      </p:nvGrpSpPr>
      <p:grpSpPr>
        <a:xfrm>
          <a:off x="0" y="0"/>
          <a:ext cx="0" cy="0"/>
          <a:chOff x="0" y="0"/>
          <a:chExt cx="0" cy="0"/>
        </a:xfrm>
      </p:grpSpPr>
      <p:sp>
        <p:nvSpPr>
          <p:cNvPr id="683" name="Google Shape;683;p12"/>
          <p:cNvSpPr txBox="1">
            <a:spLocks noGrp="1"/>
          </p:cNvSpPr>
          <p:nvPr>
            <p:ph type="ctrTitle"/>
          </p:nvPr>
        </p:nvSpPr>
        <p:spPr>
          <a:xfrm>
            <a:off x="2377500" y="422850"/>
            <a:ext cx="4389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684" name="Google Shape;684;p12"/>
          <p:cNvGrpSpPr/>
          <p:nvPr/>
        </p:nvGrpSpPr>
        <p:grpSpPr>
          <a:xfrm rot="2918387" flipH="1">
            <a:off x="8800296" y="-91325"/>
            <a:ext cx="569392" cy="950297"/>
            <a:chOff x="1980950" y="3649100"/>
            <a:chExt cx="146600" cy="244675"/>
          </a:xfrm>
        </p:grpSpPr>
        <p:sp>
          <p:nvSpPr>
            <p:cNvPr id="685" name="Google Shape;685;p12"/>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2"/>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2"/>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2"/>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2"/>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2"/>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2"/>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2"/>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2"/>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2"/>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2"/>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2"/>
          <p:cNvGrpSpPr/>
          <p:nvPr/>
        </p:nvGrpSpPr>
        <p:grpSpPr>
          <a:xfrm rot="2013131" flipH="1">
            <a:off x="-147533" y="615950"/>
            <a:ext cx="623487" cy="1156670"/>
            <a:chOff x="2369275" y="3344925"/>
            <a:chExt cx="160525" cy="297800"/>
          </a:xfrm>
        </p:grpSpPr>
        <p:sp>
          <p:nvSpPr>
            <p:cNvPr id="697" name="Google Shape;697;p12"/>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2"/>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2"/>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2"/>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2"/>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2"/>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2"/>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2"/>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2"/>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2"/>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2"/>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2"/>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2"/>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2"/>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2"/>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12"/>
          <p:cNvGrpSpPr/>
          <p:nvPr/>
        </p:nvGrpSpPr>
        <p:grpSpPr>
          <a:xfrm rot="-6235069" flipH="1">
            <a:off x="7577088" y="-220963"/>
            <a:ext cx="817372" cy="843276"/>
            <a:chOff x="2894600" y="3171950"/>
            <a:chExt cx="210450" cy="217125"/>
          </a:xfrm>
        </p:grpSpPr>
        <p:sp>
          <p:nvSpPr>
            <p:cNvPr id="713" name="Google Shape;713;p12"/>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2"/>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12"/>
          <p:cNvGrpSpPr/>
          <p:nvPr/>
        </p:nvGrpSpPr>
        <p:grpSpPr>
          <a:xfrm rot="-6698716" flipH="1">
            <a:off x="8427757" y="846037"/>
            <a:ext cx="1139236" cy="832555"/>
            <a:chOff x="3261275" y="2943825"/>
            <a:chExt cx="293325" cy="214350"/>
          </a:xfrm>
        </p:grpSpPr>
        <p:sp>
          <p:nvSpPr>
            <p:cNvPr id="716" name="Google Shape;716;p12"/>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2"/>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2"/>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2"/>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 name="Google Shape;720;p12"/>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2"/>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722;p12"/>
          <p:cNvGrpSpPr/>
          <p:nvPr/>
        </p:nvGrpSpPr>
        <p:grpSpPr>
          <a:xfrm rot="6757396" flipH="1">
            <a:off x="7704419" y="323603"/>
            <a:ext cx="414892" cy="1399056"/>
            <a:chOff x="954700" y="3672025"/>
            <a:chExt cx="106825" cy="360200"/>
          </a:xfrm>
        </p:grpSpPr>
        <p:sp>
          <p:nvSpPr>
            <p:cNvPr id="723" name="Google Shape;723;p1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12"/>
          <p:cNvGrpSpPr/>
          <p:nvPr/>
        </p:nvGrpSpPr>
        <p:grpSpPr>
          <a:xfrm rot="4839262">
            <a:off x="727815" y="491434"/>
            <a:ext cx="735585" cy="735614"/>
            <a:chOff x="2894600" y="3171950"/>
            <a:chExt cx="210450" cy="217125"/>
          </a:xfrm>
        </p:grpSpPr>
        <p:sp>
          <p:nvSpPr>
            <p:cNvPr id="733" name="Google Shape;733;p12"/>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2"/>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6458"/>
        <p:cNvGrpSpPr/>
        <p:nvPr/>
      </p:nvGrpSpPr>
      <p:grpSpPr>
        <a:xfrm>
          <a:off x="0" y="0"/>
          <a:ext cx="0" cy="0"/>
          <a:chOff x="0" y="0"/>
          <a:chExt cx="0" cy="0"/>
        </a:xfrm>
      </p:grpSpPr>
      <p:sp>
        <p:nvSpPr>
          <p:cNvPr id="6459" name="Google Shape;6459;p114"/>
          <p:cNvSpPr txBox="1">
            <a:spLocks noGrp="1"/>
          </p:cNvSpPr>
          <p:nvPr>
            <p:ph type="title" hasCustomPrompt="1"/>
          </p:nvPr>
        </p:nvSpPr>
        <p:spPr>
          <a:xfrm>
            <a:off x="1477800" y="1869000"/>
            <a:ext cx="6188400" cy="1405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8100"/>
              <a:buFont typeface="Neucha"/>
              <a:buNone/>
              <a:defRPr sz="8100" b="1">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6460" name="Google Shape;6460;p114"/>
          <p:cNvSpPr txBox="1">
            <a:spLocks noGrp="1"/>
          </p:cNvSpPr>
          <p:nvPr>
            <p:ph type="ctrTitle" idx="2"/>
          </p:nvPr>
        </p:nvSpPr>
        <p:spPr>
          <a:xfrm>
            <a:off x="2971800" y="3182832"/>
            <a:ext cx="3200400" cy="91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Roboto Condensed"/>
              <a:buNone/>
              <a:defRPr sz="1800" b="0">
                <a:latin typeface="Roboto Condensed"/>
                <a:ea typeface="Roboto Condensed"/>
                <a:cs typeface="Roboto Condensed"/>
                <a:sym typeface="Roboto Condensed"/>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6461" name="Google Shape;6461;p114"/>
          <p:cNvGrpSpPr/>
          <p:nvPr/>
        </p:nvGrpSpPr>
        <p:grpSpPr>
          <a:xfrm rot="-3553717" flipH="1">
            <a:off x="7688754" y="3898355"/>
            <a:ext cx="1657053" cy="1186673"/>
            <a:chOff x="2656025" y="2684075"/>
            <a:chExt cx="464100" cy="332350"/>
          </a:xfrm>
        </p:grpSpPr>
        <p:sp>
          <p:nvSpPr>
            <p:cNvPr id="6462" name="Google Shape;6462;p114"/>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3" name="Google Shape;6463;p114"/>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4" name="Google Shape;6464;p114"/>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5" name="Google Shape;6465;p114"/>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6" name="Google Shape;6466;p114"/>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7" name="Google Shape;6467;p114"/>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8" name="Google Shape;6468;p114"/>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9" name="Google Shape;6469;p114"/>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70" name="Google Shape;6470;p114"/>
          <p:cNvGrpSpPr/>
          <p:nvPr/>
        </p:nvGrpSpPr>
        <p:grpSpPr>
          <a:xfrm rot="-1425117" flipH="1">
            <a:off x="6647985" y="4272006"/>
            <a:ext cx="870560" cy="1160758"/>
            <a:chOff x="2957300" y="3608175"/>
            <a:chExt cx="231325" cy="310850"/>
          </a:xfrm>
        </p:grpSpPr>
        <p:sp>
          <p:nvSpPr>
            <p:cNvPr id="6471" name="Google Shape;6471;p114"/>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2" name="Google Shape;6472;p114"/>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3" name="Google Shape;6473;p114"/>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4" name="Google Shape;6474;p114"/>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5" name="Google Shape;6475;p114"/>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6" name="Google Shape;6476;p114"/>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7" name="Google Shape;6477;p114"/>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8" name="Google Shape;6478;p114"/>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9" name="Google Shape;6479;p114"/>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0" name="Google Shape;6480;p114"/>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1" name="Google Shape;6481;p114"/>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2" name="Google Shape;6482;p114"/>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3" name="Google Shape;6483;p114"/>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84" name="Google Shape;6484;p114"/>
          <p:cNvGrpSpPr/>
          <p:nvPr/>
        </p:nvGrpSpPr>
        <p:grpSpPr>
          <a:xfrm rot="2084963" flipH="1">
            <a:off x="1022765" y="-103695"/>
            <a:ext cx="1670611" cy="1197127"/>
            <a:chOff x="692625" y="2569725"/>
            <a:chExt cx="463800" cy="332350"/>
          </a:xfrm>
        </p:grpSpPr>
        <p:sp>
          <p:nvSpPr>
            <p:cNvPr id="6485" name="Google Shape;6485;p114"/>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6" name="Google Shape;6486;p114"/>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87" name="Google Shape;6487;p114"/>
          <p:cNvGrpSpPr/>
          <p:nvPr/>
        </p:nvGrpSpPr>
        <p:grpSpPr>
          <a:xfrm rot="1062273" flipH="1">
            <a:off x="-107477" y="229689"/>
            <a:ext cx="384784" cy="1297441"/>
            <a:chOff x="954700" y="3672025"/>
            <a:chExt cx="106825" cy="360200"/>
          </a:xfrm>
        </p:grpSpPr>
        <p:sp>
          <p:nvSpPr>
            <p:cNvPr id="6488" name="Google Shape;6488;p11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9" name="Google Shape;6489;p11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0" name="Google Shape;6490;p11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1" name="Google Shape;6491;p11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2" name="Google Shape;6492;p11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3" name="Google Shape;6493;p11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4" name="Google Shape;6494;p11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5" name="Google Shape;6495;p11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6" name="Google Shape;6496;p11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97" name="Google Shape;6497;p114"/>
          <p:cNvGrpSpPr/>
          <p:nvPr/>
        </p:nvGrpSpPr>
        <p:grpSpPr>
          <a:xfrm rot="-1031363" flipH="1">
            <a:off x="-137267" y="1716289"/>
            <a:ext cx="781001" cy="756958"/>
            <a:chOff x="852825" y="3133350"/>
            <a:chExt cx="216825" cy="210150"/>
          </a:xfrm>
        </p:grpSpPr>
        <p:sp>
          <p:nvSpPr>
            <p:cNvPr id="6498" name="Google Shape;6498;p114"/>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9" name="Google Shape;6499;p114"/>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00" name="Google Shape;6500;p114"/>
          <p:cNvGrpSpPr/>
          <p:nvPr/>
        </p:nvGrpSpPr>
        <p:grpSpPr>
          <a:xfrm rot="9086648" flipH="1">
            <a:off x="2361570" y="-673704"/>
            <a:ext cx="351283" cy="1120755"/>
            <a:chOff x="616875" y="3027700"/>
            <a:chExt cx="97525" cy="311150"/>
          </a:xfrm>
        </p:grpSpPr>
        <p:sp>
          <p:nvSpPr>
            <p:cNvPr id="6501" name="Google Shape;6501;p114"/>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2" name="Google Shape;6502;p114"/>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3" name="Google Shape;6503;p114"/>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4" name="Google Shape;6504;p114"/>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5" name="Google Shape;6505;p114"/>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06" name="Google Shape;6506;p114"/>
          <p:cNvGrpSpPr/>
          <p:nvPr/>
        </p:nvGrpSpPr>
        <p:grpSpPr>
          <a:xfrm rot="-1974894" flipH="1">
            <a:off x="1370005" y="872286"/>
            <a:ext cx="233139" cy="565604"/>
            <a:chOff x="1282375" y="3450000"/>
            <a:chExt cx="64725" cy="157025"/>
          </a:xfrm>
        </p:grpSpPr>
        <p:sp>
          <p:nvSpPr>
            <p:cNvPr id="6507" name="Google Shape;6507;p11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8" name="Google Shape;6508;p11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9" name="Google Shape;6509;p11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10" name="Google Shape;6510;p114"/>
          <p:cNvGrpSpPr/>
          <p:nvPr/>
        </p:nvGrpSpPr>
        <p:grpSpPr>
          <a:xfrm rot="-1302591" flipH="1">
            <a:off x="6086406" y="4653389"/>
            <a:ext cx="378569" cy="592888"/>
            <a:chOff x="683900" y="3612800"/>
            <a:chExt cx="105100" cy="164600"/>
          </a:xfrm>
        </p:grpSpPr>
        <p:sp>
          <p:nvSpPr>
            <p:cNvPr id="6511" name="Google Shape;6511;p114"/>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2" name="Google Shape;6512;p114"/>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13" name="Google Shape;6513;p114"/>
          <p:cNvGrpSpPr/>
          <p:nvPr/>
        </p:nvGrpSpPr>
        <p:grpSpPr>
          <a:xfrm rot="-1974894" flipH="1">
            <a:off x="8706980" y="2937336"/>
            <a:ext cx="233139" cy="565604"/>
            <a:chOff x="1282375" y="3450000"/>
            <a:chExt cx="64725" cy="157025"/>
          </a:xfrm>
        </p:grpSpPr>
        <p:sp>
          <p:nvSpPr>
            <p:cNvPr id="6514" name="Google Shape;6514;p11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5" name="Google Shape;6515;p11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6" name="Google Shape;6516;p11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17" name="Google Shape;6517;p114"/>
          <p:cNvGrpSpPr/>
          <p:nvPr/>
        </p:nvGrpSpPr>
        <p:grpSpPr>
          <a:xfrm rot="762759" flipH="1">
            <a:off x="7516114" y="3314521"/>
            <a:ext cx="590931" cy="1096303"/>
            <a:chOff x="2369275" y="3344925"/>
            <a:chExt cx="160525" cy="297800"/>
          </a:xfrm>
        </p:grpSpPr>
        <p:sp>
          <p:nvSpPr>
            <p:cNvPr id="6518" name="Google Shape;6518;p11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9" name="Google Shape;6519;p11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0" name="Google Shape;6520;p11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1" name="Google Shape;6521;p11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2" name="Google Shape;6522;p11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3" name="Google Shape;6523;p11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4" name="Google Shape;6524;p11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5" name="Google Shape;6525;p11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6" name="Google Shape;6526;p11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7" name="Google Shape;6527;p11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8" name="Google Shape;6528;p11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9" name="Google Shape;6529;p11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0" name="Google Shape;6530;p11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1" name="Google Shape;6531;p11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2" name="Google Shape;6532;p11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33" name="Google Shape;6533;p114"/>
          <p:cNvGrpSpPr/>
          <p:nvPr/>
        </p:nvGrpSpPr>
        <p:grpSpPr>
          <a:xfrm rot="-4092482" flipH="1">
            <a:off x="344761" y="-173700"/>
            <a:ext cx="773115" cy="298133"/>
            <a:chOff x="1154075" y="3734125"/>
            <a:chExt cx="201750" cy="77800"/>
          </a:xfrm>
        </p:grpSpPr>
        <p:sp>
          <p:nvSpPr>
            <p:cNvPr id="6534" name="Google Shape;6534;p114"/>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5" name="Google Shape;6535;p114"/>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6" name="Google Shape;6536;p114"/>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7" name="Google Shape;6537;p114"/>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8" name="Google Shape;6538;p114"/>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9" name="Google Shape;6539;p114"/>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0" name="Google Shape;6540;p114"/>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1" name="Google Shape;6541;p114"/>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42" name="Google Shape;6542;p114"/>
          <p:cNvGrpSpPr/>
          <p:nvPr/>
        </p:nvGrpSpPr>
        <p:grpSpPr>
          <a:xfrm rot="-1415750" flipH="1">
            <a:off x="430215" y="501185"/>
            <a:ext cx="602211" cy="1005088"/>
            <a:chOff x="1980950" y="3649100"/>
            <a:chExt cx="146600" cy="244675"/>
          </a:xfrm>
        </p:grpSpPr>
        <p:sp>
          <p:nvSpPr>
            <p:cNvPr id="6543" name="Google Shape;6543;p114"/>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4" name="Google Shape;6544;p114"/>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5" name="Google Shape;6545;p11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6" name="Google Shape;6546;p11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7" name="Google Shape;6547;p11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8" name="Google Shape;6548;p11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9" name="Google Shape;6549;p11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0" name="Google Shape;6550;p11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1" name="Google Shape;6551;p11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2" name="Google Shape;6552;p11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3" name="Google Shape;6553;p11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4" name="Google Shape;6554;p11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5" name="Google Shape;6555;p11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56" name="Google Shape;6556;p114"/>
          <p:cNvGrpSpPr/>
          <p:nvPr/>
        </p:nvGrpSpPr>
        <p:grpSpPr>
          <a:xfrm rot="-897778" flipH="1">
            <a:off x="825036" y="1701916"/>
            <a:ext cx="540259" cy="223794"/>
            <a:chOff x="2333000" y="3750375"/>
            <a:chExt cx="157050" cy="65050"/>
          </a:xfrm>
        </p:grpSpPr>
        <p:sp>
          <p:nvSpPr>
            <p:cNvPr id="6557" name="Google Shape;6557;p114"/>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8" name="Google Shape;6558;p114"/>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9" name="Google Shape;6559;p114"/>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0" name="Google Shape;6560;p114"/>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1" name="Google Shape;6561;p114"/>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Background ">
  <p:cSld name="BIG_NUMBER_1">
    <p:bg>
      <p:bgPr>
        <a:solidFill>
          <a:schemeClr val="accent1"/>
        </a:solidFill>
        <a:effectLst/>
      </p:bgPr>
    </p:bg>
    <p:spTree>
      <p:nvGrpSpPr>
        <p:cNvPr id="1" name="Shape 6562"/>
        <p:cNvGrpSpPr/>
        <p:nvPr/>
      </p:nvGrpSpPr>
      <p:grpSpPr>
        <a:xfrm>
          <a:off x="0" y="0"/>
          <a:ext cx="0" cy="0"/>
          <a:chOff x="0" y="0"/>
          <a:chExt cx="0" cy="0"/>
        </a:xfrm>
      </p:grpSpPr>
      <p:grpSp>
        <p:nvGrpSpPr>
          <p:cNvPr id="6563" name="Google Shape;6563;p115"/>
          <p:cNvGrpSpPr/>
          <p:nvPr/>
        </p:nvGrpSpPr>
        <p:grpSpPr>
          <a:xfrm rot="-3553717" flipH="1">
            <a:off x="7688754" y="3898355"/>
            <a:ext cx="1657053" cy="1186673"/>
            <a:chOff x="2656025" y="2684075"/>
            <a:chExt cx="464100" cy="332350"/>
          </a:xfrm>
        </p:grpSpPr>
        <p:sp>
          <p:nvSpPr>
            <p:cNvPr id="6564" name="Google Shape;6564;p115"/>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5" name="Google Shape;6565;p115"/>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6" name="Google Shape;6566;p115"/>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7" name="Google Shape;6567;p115"/>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8" name="Google Shape;6568;p115"/>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9" name="Google Shape;6569;p115"/>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0" name="Google Shape;6570;p115"/>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1" name="Google Shape;6571;p115"/>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72" name="Google Shape;6572;p115"/>
          <p:cNvGrpSpPr/>
          <p:nvPr/>
        </p:nvGrpSpPr>
        <p:grpSpPr>
          <a:xfrm rot="-1425117" flipH="1">
            <a:off x="6647985" y="4272006"/>
            <a:ext cx="870560" cy="1160758"/>
            <a:chOff x="2957300" y="3608175"/>
            <a:chExt cx="231325" cy="310850"/>
          </a:xfrm>
        </p:grpSpPr>
        <p:sp>
          <p:nvSpPr>
            <p:cNvPr id="6573" name="Google Shape;6573;p115"/>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4" name="Google Shape;6574;p115"/>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5" name="Google Shape;6575;p115"/>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6" name="Google Shape;6576;p115"/>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7" name="Google Shape;6577;p115"/>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8" name="Google Shape;6578;p115"/>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9" name="Google Shape;6579;p115"/>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0" name="Google Shape;6580;p115"/>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1" name="Google Shape;6581;p115"/>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2" name="Google Shape;6582;p115"/>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3" name="Google Shape;6583;p115"/>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4" name="Google Shape;6584;p115"/>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5" name="Google Shape;6585;p115"/>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86" name="Google Shape;6586;p115"/>
          <p:cNvGrpSpPr/>
          <p:nvPr/>
        </p:nvGrpSpPr>
        <p:grpSpPr>
          <a:xfrm rot="2084963" flipH="1">
            <a:off x="1022765" y="-103695"/>
            <a:ext cx="1670611" cy="1197127"/>
            <a:chOff x="692625" y="2569725"/>
            <a:chExt cx="463800" cy="332350"/>
          </a:xfrm>
        </p:grpSpPr>
        <p:sp>
          <p:nvSpPr>
            <p:cNvPr id="6587" name="Google Shape;6587;p115"/>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8" name="Google Shape;6588;p115"/>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89" name="Google Shape;6589;p115"/>
          <p:cNvGrpSpPr/>
          <p:nvPr/>
        </p:nvGrpSpPr>
        <p:grpSpPr>
          <a:xfrm rot="1062273" flipH="1">
            <a:off x="-107477" y="229689"/>
            <a:ext cx="384784" cy="1297441"/>
            <a:chOff x="954700" y="3672025"/>
            <a:chExt cx="106825" cy="360200"/>
          </a:xfrm>
        </p:grpSpPr>
        <p:sp>
          <p:nvSpPr>
            <p:cNvPr id="6590" name="Google Shape;6590;p115"/>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1" name="Google Shape;6591;p115"/>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2" name="Google Shape;6592;p115"/>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3" name="Google Shape;6593;p115"/>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4" name="Google Shape;6594;p115"/>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5" name="Google Shape;6595;p115"/>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6" name="Google Shape;6596;p115"/>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7" name="Google Shape;6597;p115"/>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8" name="Google Shape;6598;p115"/>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99" name="Google Shape;6599;p115"/>
          <p:cNvGrpSpPr/>
          <p:nvPr/>
        </p:nvGrpSpPr>
        <p:grpSpPr>
          <a:xfrm rot="-1031363" flipH="1">
            <a:off x="-137267" y="1716289"/>
            <a:ext cx="781001" cy="756958"/>
            <a:chOff x="852825" y="3133350"/>
            <a:chExt cx="216825" cy="210150"/>
          </a:xfrm>
        </p:grpSpPr>
        <p:sp>
          <p:nvSpPr>
            <p:cNvPr id="6600" name="Google Shape;6600;p115"/>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1" name="Google Shape;6601;p115"/>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02" name="Google Shape;6602;p115"/>
          <p:cNvGrpSpPr/>
          <p:nvPr/>
        </p:nvGrpSpPr>
        <p:grpSpPr>
          <a:xfrm rot="9086648" flipH="1">
            <a:off x="2361570" y="-673704"/>
            <a:ext cx="351283" cy="1120755"/>
            <a:chOff x="616875" y="3027700"/>
            <a:chExt cx="97525" cy="311150"/>
          </a:xfrm>
        </p:grpSpPr>
        <p:sp>
          <p:nvSpPr>
            <p:cNvPr id="6603" name="Google Shape;6603;p115"/>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4" name="Google Shape;6604;p115"/>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5" name="Google Shape;6605;p115"/>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6" name="Google Shape;6606;p115"/>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7" name="Google Shape;6607;p115"/>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08" name="Google Shape;6608;p115"/>
          <p:cNvGrpSpPr/>
          <p:nvPr/>
        </p:nvGrpSpPr>
        <p:grpSpPr>
          <a:xfrm rot="-1974894" flipH="1">
            <a:off x="1370005" y="872286"/>
            <a:ext cx="233139" cy="565604"/>
            <a:chOff x="1282375" y="3450000"/>
            <a:chExt cx="64725" cy="157025"/>
          </a:xfrm>
        </p:grpSpPr>
        <p:sp>
          <p:nvSpPr>
            <p:cNvPr id="6609" name="Google Shape;6609;p11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0" name="Google Shape;6610;p11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1" name="Google Shape;6611;p11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12" name="Google Shape;6612;p115"/>
          <p:cNvGrpSpPr/>
          <p:nvPr/>
        </p:nvGrpSpPr>
        <p:grpSpPr>
          <a:xfrm rot="-1302591" flipH="1">
            <a:off x="6086406" y="4653389"/>
            <a:ext cx="378569" cy="592888"/>
            <a:chOff x="683900" y="3612800"/>
            <a:chExt cx="105100" cy="164600"/>
          </a:xfrm>
        </p:grpSpPr>
        <p:sp>
          <p:nvSpPr>
            <p:cNvPr id="6613" name="Google Shape;6613;p115"/>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4" name="Google Shape;6614;p115"/>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15" name="Google Shape;6615;p115"/>
          <p:cNvGrpSpPr/>
          <p:nvPr/>
        </p:nvGrpSpPr>
        <p:grpSpPr>
          <a:xfrm rot="-1974894" flipH="1">
            <a:off x="8706980" y="2937336"/>
            <a:ext cx="233139" cy="565604"/>
            <a:chOff x="1282375" y="3450000"/>
            <a:chExt cx="64725" cy="157025"/>
          </a:xfrm>
        </p:grpSpPr>
        <p:sp>
          <p:nvSpPr>
            <p:cNvPr id="6616" name="Google Shape;6616;p11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7" name="Google Shape;6617;p11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8" name="Google Shape;6618;p11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19" name="Google Shape;6619;p115"/>
          <p:cNvGrpSpPr/>
          <p:nvPr/>
        </p:nvGrpSpPr>
        <p:grpSpPr>
          <a:xfrm rot="762759" flipH="1">
            <a:off x="7516114" y="3314521"/>
            <a:ext cx="590931" cy="1096303"/>
            <a:chOff x="2369275" y="3344925"/>
            <a:chExt cx="160525" cy="297800"/>
          </a:xfrm>
        </p:grpSpPr>
        <p:sp>
          <p:nvSpPr>
            <p:cNvPr id="6620" name="Google Shape;6620;p115"/>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1" name="Google Shape;6621;p115"/>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2" name="Google Shape;6622;p115"/>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3" name="Google Shape;6623;p115"/>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4" name="Google Shape;6624;p115"/>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5" name="Google Shape;6625;p115"/>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6" name="Google Shape;6626;p115"/>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7" name="Google Shape;6627;p115"/>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8" name="Google Shape;6628;p115"/>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9" name="Google Shape;6629;p115"/>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0" name="Google Shape;6630;p115"/>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1" name="Google Shape;6631;p115"/>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2" name="Google Shape;6632;p115"/>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3" name="Google Shape;6633;p115"/>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4" name="Google Shape;6634;p115"/>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35" name="Google Shape;6635;p115"/>
          <p:cNvGrpSpPr/>
          <p:nvPr/>
        </p:nvGrpSpPr>
        <p:grpSpPr>
          <a:xfrm rot="-4092482" flipH="1">
            <a:off x="344761" y="-173700"/>
            <a:ext cx="773115" cy="298133"/>
            <a:chOff x="1154075" y="3734125"/>
            <a:chExt cx="201750" cy="77800"/>
          </a:xfrm>
        </p:grpSpPr>
        <p:sp>
          <p:nvSpPr>
            <p:cNvPr id="6636" name="Google Shape;6636;p115"/>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7" name="Google Shape;6637;p115"/>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8" name="Google Shape;6638;p115"/>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9" name="Google Shape;6639;p115"/>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0" name="Google Shape;6640;p115"/>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1" name="Google Shape;6641;p115"/>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2" name="Google Shape;6642;p115"/>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3" name="Google Shape;6643;p115"/>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44" name="Google Shape;6644;p115"/>
          <p:cNvGrpSpPr/>
          <p:nvPr/>
        </p:nvGrpSpPr>
        <p:grpSpPr>
          <a:xfrm rot="-1415750" flipH="1">
            <a:off x="430215" y="501185"/>
            <a:ext cx="602211" cy="1005088"/>
            <a:chOff x="1980950" y="3649100"/>
            <a:chExt cx="146600" cy="244675"/>
          </a:xfrm>
        </p:grpSpPr>
        <p:sp>
          <p:nvSpPr>
            <p:cNvPr id="6645" name="Google Shape;6645;p115"/>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6" name="Google Shape;6646;p115"/>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7" name="Google Shape;6647;p115"/>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8" name="Google Shape;6648;p115"/>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9" name="Google Shape;6649;p115"/>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0" name="Google Shape;6650;p115"/>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1" name="Google Shape;6651;p115"/>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2" name="Google Shape;6652;p115"/>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3" name="Google Shape;6653;p115"/>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4" name="Google Shape;6654;p115"/>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5" name="Google Shape;6655;p115"/>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6" name="Google Shape;6656;p115"/>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7" name="Google Shape;6657;p115"/>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58" name="Google Shape;6658;p115"/>
          <p:cNvGrpSpPr/>
          <p:nvPr/>
        </p:nvGrpSpPr>
        <p:grpSpPr>
          <a:xfrm rot="-897778" flipH="1">
            <a:off x="825036" y="1701916"/>
            <a:ext cx="540259" cy="223794"/>
            <a:chOff x="2333000" y="3750375"/>
            <a:chExt cx="157050" cy="65050"/>
          </a:xfrm>
        </p:grpSpPr>
        <p:sp>
          <p:nvSpPr>
            <p:cNvPr id="6659" name="Google Shape;6659;p115"/>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0" name="Google Shape;6660;p115"/>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1" name="Google Shape;6661;p115"/>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2" name="Google Shape;6662;p115"/>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3" name="Google Shape;6663;p115"/>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5">
  <p:cSld name="TITLE_AND_TWO_COLUMNS_1_1_1">
    <p:bg>
      <p:bgPr>
        <a:solidFill>
          <a:schemeClr val="accent1"/>
        </a:solidFill>
        <a:effectLst/>
      </p:bgPr>
    </p:bg>
    <p:spTree>
      <p:nvGrpSpPr>
        <p:cNvPr id="1" name="Shape 735"/>
        <p:cNvGrpSpPr/>
        <p:nvPr/>
      </p:nvGrpSpPr>
      <p:grpSpPr>
        <a:xfrm>
          <a:off x="0" y="0"/>
          <a:ext cx="0" cy="0"/>
          <a:chOff x="0" y="0"/>
          <a:chExt cx="0" cy="0"/>
        </a:xfrm>
      </p:grpSpPr>
      <p:sp>
        <p:nvSpPr>
          <p:cNvPr id="736" name="Google Shape;736;p13"/>
          <p:cNvSpPr txBox="1">
            <a:spLocks noGrp="1"/>
          </p:cNvSpPr>
          <p:nvPr>
            <p:ph type="ctrTitle"/>
          </p:nvPr>
        </p:nvSpPr>
        <p:spPr>
          <a:xfrm>
            <a:off x="2377500" y="422850"/>
            <a:ext cx="4389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1"/>
        </a:solidFill>
        <a:effectLst/>
      </p:bgPr>
    </p:bg>
    <p:spTree>
      <p:nvGrpSpPr>
        <p:cNvPr id="1" name="Shape 737"/>
        <p:cNvGrpSpPr/>
        <p:nvPr/>
      </p:nvGrpSpPr>
      <p:grpSpPr>
        <a:xfrm>
          <a:off x="0" y="0"/>
          <a:ext cx="0" cy="0"/>
          <a:chOff x="0" y="0"/>
          <a:chExt cx="0" cy="0"/>
        </a:xfrm>
      </p:grpSpPr>
      <p:grpSp>
        <p:nvGrpSpPr>
          <p:cNvPr id="738" name="Google Shape;738;p14"/>
          <p:cNvGrpSpPr/>
          <p:nvPr/>
        </p:nvGrpSpPr>
        <p:grpSpPr>
          <a:xfrm rot="-2009154">
            <a:off x="7709718" y="-105421"/>
            <a:ext cx="569387" cy="950286"/>
            <a:chOff x="1980950" y="3649100"/>
            <a:chExt cx="146600" cy="244675"/>
          </a:xfrm>
        </p:grpSpPr>
        <p:sp>
          <p:nvSpPr>
            <p:cNvPr id="739" name="Google Shape;739;p1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4"/>
          <p:cNvGrpSpPr/>
          <p:nvPr/>
        </p:nvGrpSpPr>
        <p:grpSpPr>
          <a:xfrm rot="-566270">
            <a:off x="8628154" y="166731"/>
            <a:ext cx="623491" cy="1156677"/>
            <a:chOff x="2369275" y="3344925"/>
            <a:chExt cx="160525" cy="297800"/>
          </a:xfrm>
        </p:grpSpPr>
        <p:sp>
          <p:nvSpPr>
            <p:cNvPr id="751" name="Google Shape;751;p1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14"/>
          <p:cNvGrpSpPr/>
          <p:nvPr/>
        </p:nvGrpSpPr>
        <p:grpSpPr>
          <a:xfrm rot="6522359">
            <a:off x="8016507" y="583527"/>
            <a:ext cx="414893" cy="1399068"/>
            <a:chOff x="954700" y="3672025"/>
            <a:chExt cx="106825" cy="360200"/>
          </a:xfrm>
        </p:grpSpPr>
        <p:sp>
          <p:nvSpPr>
            <p:cNvPr id="767" name="Google Shape;767;p1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14"/>
          <p:cNvGrpSpPr/>
          <p:nvPr/>
        </p:nvGrpSpPr>
        <p:grpSpPr>
          <a:xfrm rot="-3717561">
            <a:off x="411764" y="3419439"/>
            <a:ext cx="360249" cy="1149361"/>
            <a:chOff x="616875" y="3027700"/>
            <a:chExt cx="97525" cy="311150"/>
          </a:xfrm>
        </p:grpSpPr>
        <p:sp>
          <p:nvSpPr>
            <p:cNvPr id="777" name="Google Shape;777;p14"/>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4"/>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4"/>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4"/>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4"/>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14"/>
          <p:cNvSpPr/>
          <p:nvPr/>
        </p:nvSpPr>
        <p:spPr>
          <a:xfrm rot="1965861">
            <a:off x="148484" y="4390720"/>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4"/>
          <p:cNvSpPr/>
          <p:nvPr/>
        </p:nvSpPr>
        <p:spPr>
          <a:xfrm rot="2153135">
            <a:off x="863825" y="4431225"/>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4"/>
          <p:cNvSpPr txBox="1">
            <a:spLocks noGrp="1"/>
          </p:cNvSpPr>
          <p:nvPr>
            <p:ph type="ctrTitle"/>
          </p:nvPr>
        </p:nvSpPr>
        <p:spPr>
          <a:xfrm>
            <a:off x="720000" y="422850"/>
            <a:ext cx="7704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TITLE_ONLY_1">
    <p:bg>
      <p:bgPr>
        <a:solidFill>
          <a:schemeClr val="accent1"/>
        </a:solidFill>
        <a:effectLst/>
      </p:bgPr>
    </p:bg>
    <p:spTree>
      <p:nvGrpSpPr>
        <p:cNvPr id="1" name="Shape 785"/>
        <p:cNvGrpSpPr/>
        <p:nvPr/>
      </p:nvGrpSpPr>
      <p:grpSpPr>
        <a:xfrm>
          <a:off x="0" y="0"/>
          <a:ext cx="0" cy="0"/>
          <a:chOff x="0" y="0"/>
          <a:chExt cx="0" cy="0"/>
        </a:xfrm>
      </p:grpSpPr>
      <p:grpSp>
        <p:nvGrpSpPr>
          <p:cNvPr id="786" name="Google Shape;786;p15"/>
          <p:cNvGrpSpPr/>
          <p:nvPr/>
        </p:nvGrpSpPr>
        <p:grpSpPr>
          <a:xfrm rot="2009154" flipH="1">
            <a:off x="885347" y="-216021"/>
            <a:ext cx="569387" cy="950286"/>
            <a:chOff x="1980950" y="3649100"/>
            <a:chExt cx="146600" cy="244675"/>
          </a:xfrm>
        </p:grpSpPr>
        <p:sp>
          <p:nvSpPr>
            <p:cNvPr id="787" name="Google Shape;787;p15"/>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5"/>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5"/>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5"/>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5"/>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5"/>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5"/>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5"/>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5"/>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5"/>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5"/>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15"/>
          <p:cNvGrpSpPr/>
          <p:nvPr/>
        </p:nvGrpSpPr>
        <p:grpSpPr>
          <a:xfrm rot="566270" flipH="1">
            <a:off x="-104719" y="164606"/>
            <a:ext cx="623491" cy="1156677"/>
            <a:chOff x="2369275" y="3344925"/>
            <a:chExt cx="160525" cy="297800"/>
          </a:xfrm>
        </p:grpSpPr>
        <p:sp>
          <p:nvSpPr>
            <p:cNvPr id="799" name="Google Shape;799;p15"/>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5"/>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5"/>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5"/>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5"/>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5"/>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5"/>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5"/>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5"/>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5"/>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5"/>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5"/>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5"/>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5"/>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5"/>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15"/>
          <p:cNvGrpSpPr/>
          <p:nvPr/>
        </p:nvGrpSpPr>
        <p:grpSpPr>
          <a:xfrm rot="-7337878" flipH="1">
            <a:off x="646820" y="669576"/>
            <a:ext cx="414887" cy="1399055"/>
            <a:chOff x="954700" y="3672025"/>
            <a:chExt cx="106825" cy="360200"/>
          </a:xfrm>
        </p:grpSpPr>
        <p:sp>
          <p:nvSpPr>
            <p:cNvPr id="815" name="Google Shape;815;p15"/>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5"/>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5"/>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5"/>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5"/>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5"/>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5"/>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5"/>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5"/>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15"/>
          <p:cNvGrpSpPr/>
          <p:nvPr/>
        </p:nvGrpSpPr>
        <p:grpSpPr>
          <a:xfrm rot="3717561" flipH="1">
            <a:off x="8515339" y="3419439"/>
            <a:ext cx="360249" cy="1149361"/>
            <a:chOff x="616875" y="3027700"/>
            <a:chExt cx="97525" cy="311150"/>
          </a:xfrm>
        </p:grpSpPr>
        <p:sp>
          <p:nvSpPr>
            <p:cNvPr id="825" name="Google Shape;825;p15"/>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5"/>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5"/>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5"/>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5"/>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p15"/>
          <p:cNvSpPr/>
          <p:nvPr/>
        </p:nvSpPr>
        <p:spPr>
          <a:xfrm rot="-1965861" flipH="1">
            <a:off x="8644466" y="4390720"/>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5"/>
          <p:cNvSpPr/>
          <p:nvPr/>
        </p:nvSpPr>
        <p:spPr>
          <a:xfrm rot="-1228039" flipH="1">
            <a:off x="7921507" y="4498224"/>
            <a:ext cx="526617" cy="541772"/>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5"/>
          <p:cNvSpPr txBox="1">
            <a:spLocks noGrp="1"/>
          </p:cNvSpPr>
          <p:nvPr>
            <p:ph type="ctrTitle"/>
          </p:nvPr>
        </p:nvSpPr>
        <p:spPr>
          <a:xfrm>
            <a:off x="720000" y="422850"/>
            <a:ext cx="7704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1"/>
        </a:solidFill>
        <a:effectLst/>
      </p:bgPr>
    </p:bg>
    <p:spTree>
      <p:nvGrpSpPr>
        <p:cNvPr id="1" name="Shape 833"/>
        <p:cNvGrpSpPr/>
        <p:nvPr/>
      </p:nvGrpSpPr>
      <p:grpSpPr>
        <a:xfrm>
          <a:off x="0" y="0"/>
          <a:ext cx="0" cy="0"/>
          <a:chOff x="0" y="0"/>
          <a:chExt cx="0" cy="0"/>
        </a:xfrm>
      </p:grpSpPr>
      <p:sp>
        <p:nvSpPr>
          <p:cNvPr id="834" name="Google Shape;834;p16"/>
          <p:cNvSpPr txBox="1">
            <a:spLocks noGrp="1"/>
          </p:cNvSpPr>
          <p:nvPr>
            <p:ph type="subTitle" idx="1"/>
          </p:nvPr>
        </p:nvSpPr>
        <p:spPr>
          <a:xfrm>
            <a:off x="1154149" y="2241096"/>
            <a:ext cx="3054000" cy="143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835" name="Google Shape;835;p16"/>
          <p:cNvSpPr txBox="1">
            <a:spLocks noGrp="1"/>
          </p:cNvSpPr>
          <p:nvPr>
            <p:ph type="ctrTitle"/>
          </p:nvPr>
        </p:nvSpPr>
        <p:spPr>
          <a:xfrm>
            <a:off x="1220742" y="1706058"/>
            <a:ext cx="2916900" cy="640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836" name="Google Shape;836;p16"/>
          <p:cNvSpPr/>
          <p:nvPr/>
        </p:nvSpPr>
        <p:spPr>
          <a:xfrm rot="-955344">
            <a:off x="7599432" y="1501397"/>
            <a:ext cx="494404" cy="89709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 name="Google Shape;837;p16"/>
          <p:cNvGrpSpPr/>
          <p:nvPr/>
        </p:nvGrpSpPr>
        <p:grpSpPr>
          <a:xfrm rot="-3934734">
            <a:off x="7006682" y="2802455"/>
            <a:ext cx="1713225" cy="1227663"/>
            <a:chOff x="692625" y="2569725"/>
            <a:chExt cx="463800" cy="332350"/>
          </a:xfrm>
        </p:grpSpPr>
        <p:sp>
          <p:nvSpPr>
            <p:cNvPr id="838" name="Google Shape;838;p16"/>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6"/>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16"/>
          <p:cNvGrpSpPr/>
          <p:nvPr/>
        </p:nvGrpSpPr>
        <p:grpSpPr>
          <a:xfrm rot="-4458744">
            <a:off x="6837600" y="3805676"/>
            <a:ext cx="394600" cy="1330542"/>
            <a:chOff x="954700" y="3672025"/>
            <a:chExt cx="106825" cy="360200"/>
          </a:xfrm>
        </p:grpSpPr>
        <p:sp>
          <p:nvSpPr>
            <p:cNvPr id="841" name="Google Shape;841;p16"/>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6"/>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6"/>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6"/>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6"/>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6"/>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6"/>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6"/>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6"/>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16"/>
          <p:cNvGrpSpPr/>
          <p:nvPr/>
        </p:nvGrpSpPr>
        <p:grpSpPr>
          <a:xfrm rot="384839">
            <a:off x="8453421" y="1772702"/>
            <a:ext cx="883127" cy="855940"/>
            <a:chOff x="852825" y="3133350"/>
            <a:chExt cx="216825" cy="210150"/>
          </a:xfrm>
        </p:grpSpPr>
        <p:sp>
          <p:nvSpPr>
            <p:cNvPr id="851" name="Google Shape;851;p16"/>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6"/>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16"/>
          <p:cNvGrpSpPr/>
          <p:nvPr/>
        </p:nvGrpSpPr>
        <p:grpSpPr>
          <a:xfrm rot="-2700000">
            <a:off x="8329299" y="3793812"/>
            <a:ext cx="388232" cy="608020"/>
            <a:chOff x="683900" y="3612800"/>
            <a:chExt cx="105100" cy="164600"/>
          </a:xfrm>
        </p:grpSpPr>
        <p:sp>
          <p:nvSpPr>
            <p:cNvPr id="854" name="Google Shape;854;p16"/>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6"/>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16"/>
          <p:cNvGrpSpPr/>
          <p:nvPr/>
        </p:nvGrpSpPr>
        <p:grpSpPr>
          <a:xfrm rot="9820777">
            <a:off x="6915359" y="3622310"/>
            <a:ext cx="239084" cy="580026"/>
            <a:chOff x="1282375" y="3450000"/>
            <a:chExt cx="64725" cy="157025"/>
          </a:xfrm>
        </p:grpSpPr>
        <p:sp>
          <p:nvSpPr>
            <p:cNvPr id="857" name="Google Shape;857;p1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16"/>
          <p:cNvGrpSpPr/>
          <p:nvPr/>
        </p:nvGrpSpPr>
        <p:grpSpPr>
          <a:xfrm rot="3303917">
            <a:off x="7811565" y="4352123"/>
            <a:ext cx="360250" cy="1149365"/>
            <a:chOff x="616875" y="3027700"/>
            <a:chExt cx="97525" cy="311150"/>
          </a:xfrm>
        </p:grpSpPr>
        <p:sp>
          <p:nvSpPr>
            <p:cNvPr id="861" name="Google Shape;861;p16"/>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6"/>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6"/>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6"/>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6"/>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16"/>
          <p:cNvGrpSpPr/>
          <p:nvPr/>
        </p:nvGrpSpPr>
        <p:grpSpPr>
          <a:xfrm rot="-9804196">
            <a:off x="8304466" y="1230055"/>
            <a:ext cx="239087" cy="580033"/>
            <a:chOff x="1282375" y="3450000"/>
            <a:chExt cx="64725" cy="157025"/>
          </a:xfrm>
        </p:grpSpPr>
        <p:sp>
          <p:nvSpPr>
            <p:cNvPr id="867" name="Google Shape;867;p1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 name="Google Shape;870;p16"/>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6"/>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16"/>
          <p:cNvGrpSpPr/>
          <p:nvPr/>
        </p:nvGrpSpPr>
        <p:grpSpPr>
          <a:xfrm rot="-714897">
            <a:off x="6205882" y="4634928"/>
            <a:ext cx="883118" cy="855931"/>
            <a:chOff x="852825" y="3133350"/>
            <a:chExt cx="216825" cy="210150"/>
          </a:xfrm>
        </p:grpSpPr>
        <p:sp>
          <p:nvSpPr>
            <p:cNvPr id="873" name="Google Shape;873;p16"/>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6"/>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one column 2">
  <p:cSld name="ONE_COLUMN_TEXT_2">
    <p:bg>
      <p:bgPr>
        <a:solidFill>
          <a:schemeClr val="accent1"/>
        </a:solidFill>
        <a:effectLst/>
      </p:bgPr>
    </p:bg>
    <p:spTree>
      <p:nvGrpSpPr>
        <p:cNvPr id="1" name="Shape 875"/>
        <p:cNvGrpSpPr/>
        <p:nvPr/>
      </p:nvGrpSpPr>
      <p:grpSpPr>
        <a:xfrm>
          <a:off x="0" y="0"/>
          <a:ext cx="0" cy="0"/>
          <a:chOff x="0" y="0"/>
          <a:chExt cx="0" cy="0"/>
        </a:xfrm>
      </p:grpSpPr>
      <p:sp>
        <p:nvSpPr>
          <p:cNvPr id="876" name="Google Shape;876;p17"/>
          <p:cNvSpPr txBox="1">
            <a:spLocks noGrp="1"/>
          </p:cNvSpPr>
          <p:nvPr>
            <p:ph type="subTitle" idx="1"/>
          </p:nvPr>
        </p:nvSpPr>
        <p:spPr>
          <a:xfrm>
            <a:off x="4937808" y="2241096"/>
            <a:ext cx="3054000" cy="143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877" name="Google Shape;877;p17"/>
          <p:cNvSpPr txBox="1">
            <a:spLocks noGrp="1"/>
          </p:cNvSpPr>
          <p:nvPr>
            <p:ph type="ctrTitle"/>
          </p:nvPr>
        </p:nvSpPr>
        <p:spPr>
          <a:xfrm>
            <a:off x="5004401" y="1706058"/>
            <a:ext cx="2916900" cy="640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878" name="Google Shape;878;p17"/>
          <p:cNvGrpSpPr/>
          <p:nvPr/>
        </p:nvGrpSpPr>
        <p:grpSpPr>
          <a:xfrm rot="4523173">
            <a:off x="8060647" y="-226206"/>
            <a:ext cx="726710" cy="280238"/>
            <a:chOff x="1154075" y="3734125"/>
            <a:chExt cx="201750" cy="77800"/>
          </a:xfrm>
        </p:grpSpPr>
        <p:sp>
          <p:nvSpPr>
            <p:cNvPr id="879" name="Google Shape;879;p17"/>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7"/>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7"/>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7"/>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7"/>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7"/>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7"/>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17"/>
          <p:cNvGrpSpPr/>
          <p:nvPr/>
        </p:nvGrpSpPr>
        <p:grpSpPr>
          <a:xfrm rot="-2084963">
            <a:off x="6461954" y="-103695"/>
            <a:ext cx="1670611" cy="1197127"/>
            <a:chOff x="692625" y="2569725"/>
            <a:chExt cx="463800" cy="332350"/>
          </a:xfrm>
        </p:grpSpPr>
        <p:sp>
          <p:nvSpPr>
            <p:cNvPr id="887" name="Google Shape;887;p17"/>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7"/>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17"/>
          <p:cNvGrpSpPr/>
          <p:nvPr/>
        </p:nvGrpSpPr>
        <p:grpSpPr>
          <a:xfrm rot="-1062273">
            <a:off x="8878022" y="229689"/>
            <a:ext cx="384784" cy="1297441"/>
            <a:chOff x="954700" y="3672025"/>
            <a:chExt cx="106825" cy="360200"/>
          </a:xfrm>
        </p:grpSpPr>
        <p:sp>
          <p:nvSpPr>
            <p:cNvPr id="890" name="Google Shape;890;p17"/>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7"/>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7"/>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7"/>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7"/>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7"/>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7"/>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7"/>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7"/>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17"/>
          <p:cNvGrpSpPr/>
          <p:nvPr/>
        </p:nvGrpSpPr>
        <p:grpSpPr>
          <a:xfrm rot="-9086648">
            <a:off x="6442476" y="-673704"/>
            <a:ext cx="351283" cy="1120755"/>
            <a:chOff x="616875" y="3027700"/>
            <a:chExt cx="97525" cy="311150"/>
          </a:xfrm>
        </p:grpSpPr>
        <p:sp>
          <p:nvSpPr>
            <p:cNvPr id="900" name="Google Shape;900;p17"/>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7"/>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7"/>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7"/>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7"/>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17"/>
          <p:cNvGrpSpPr/>
          <p:nvPr/>
        </p:nvGrpSpPr>
        <p:grpSpPr>
          <a:xfrm rot="1974894">
            <a:off x="7552184" y="872286"/>
            <a:ext cx="233139" cy="565604"/>
            <a:chOff x="1282375" y="3450000"/>
            <a:chExt cx="64725" cy="157025"/>
          </a:xfrm>
        </p:grpSpPr>
        <p:sp>
          <p:nvSpPr>
            <p:cNvPr id="906" name="Google Shape;906;p17"/>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7"/>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7"/>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17"/>
          <p:cNvGrpSpPr/>
          <p:nvPr/>
        </p:nvGrpSpPr>
        <p:grpSpPr>
          <a:xfrm rot="1115555">
            <a:off x="8162817" y="523369"/>
            <a:ext cx="522375" cy="871932"/>
            <a:chOff x="1206025" y="3008250"/>
            <a:chExt cx="146600" cy="244700"/>
          </a:xfrm>
        </p:grpSpPr>
        <p:sp>
          <p:nvSpPr>
            <p:cNvPr id="910" name="Google Shape;910;p17"/>
            <p:cNvSpPr/>
            <p:nvPr/>
          </p:nvSpPr>
          <p:spPr>
            <a:xfrm>
              <a:off x="1206025" y="3008250"/>
              <a:ext cx="146600" cy="244700"/>
            </a:xfrm>
            <a:custGeom>
              <a:avLst/>
              <a:gdLst/>
              <a:ahLst/>
              <a:cxnLst/>
              <a:rect l="l" t="t" r="r" b="b"/>
              <a:pathLst>
                <a:path w="5864" h="9788" extrusionOk="0">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7"/>
            <p:cNvSpPr/>
            <p:nvPr/>
          </p:nvSpPr>
          <p:spPr>
            <a:xfrm>
              <a:off x="1280625" y="3137700"/>
              <a:ext cx="11350" cy="9025"/>
            </a:xfrm>
            <a:custGeom>
              <a:avLst/>
              <a:gdLst/>
              <a:ahLst/>
              <a:cxnLst/>
              <a:rect l="l" t="t" r="r" b="b"/>
              <a:pathLst>
                <a:path w="454" h="361" extrusionOk="0">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7"/>
            <p:cNvSpPr/>
            <p:nvPr/>
          </p:nvSpPr>
          <p:spPr>
            <a:xfrm>
              <a:off x="1285550" y="3152500"/>
              <a:ext cx="10200" cy="6700"/>
            </a:xfrm>
            <a:custGeom>
              <a:avLst/>
              <a:gdLst/>
              <a:ahLst/>
              <a:cxnLst/>
              <a:rect l="l" t="t" r="r" b="b"/>
              <a:pathLst>
                <a:path w="408" h="268" extrusionOk="0">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7"/>
            <p:cNvSpPr/>
            <p:nvPr/>
          </p:nvSpPr>
          <p:spPr>
            <a:xfrm>
              <a:off x="1282375" y="3103450"/>
              <a:ext cx="9300" cy="9600"/>
            </a:xfrm>
            <a:custGeom>
              <a:avLst/>
              <a:gdLst/>
              <a:ahLst/>
              <a:cxnLst/>
              <a:rect l="l" t="t" r="r" b="b"/>
              <a:pathLst>
                <a:path w="372" h="384" extrusionOk="0">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7"/>
            <p:cNvSpPr/>
            <p:nvPr/>
          </p:nvSpPr>
          <p:spPr>
            <a:xfrm>
              <a:off x="1281200" y="3076750"/>
              <a:ext cx="11925" cy="5825"/>
            </a:xfrm>
            <a:custGeom>
              <a:avLst/>
              <a:gdLst/>
              <a:ahLst/>
              <a:cxnLst/>
              <a:rect l="l" t="t" r="r" b="b"/>
              <a:pathLst>
                <a:path w="477" h="233" extrusionOk="0">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7"/>
            <p:cNvSpPr/>
            <p:nvPr/>
          </p:nvSpPr>
          <p:spPr>
            <a:xfrm>
              <a:off x="1280925" y="3061950"/>
              <a:ext cx="9000" cy="6425"/>
            </a:xfrm>
            <a:custGeom>
              <a:avLst/>
              <a:gdLst/>
              <a:ahLst/>
              <a:cxnLst/>
              <a:rect l="l" t="t" r="r" b="b"/>
              <a:pathLst>
                <a:path w="360" h="257" extrusionOk="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7"/>
            <p:cNvSpPr/>
            <p:nvPr/>
          </p:nvSpPr>
          <p:spPr>
            <a:xfrm>
              <a:off x="1282075" y="3091275"/>
              <a:ext cx="8450" cy="6100"/>
            </a:xfrm>
            <a:custGeom>
              <a:avLst/>
              <a:gdLst/>
              <a:ahLst/>
              <a:cxnLst/>
              <a:rect l="l" t="t" r="r" b="b"/>
              <a:pathLst>
                <a:path w="338" h="244" extrusionOk="0">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7"/>
            <p:cNvSpPr/>
            <p:nvPr/>
          </p:nvSpPr>
          <p:spPr>
            <a:xfrm>
              <a:off x="1285550" y="3163250"/>
              <a:ext cx="7575" cy="6400"/>
            </a:xfrm>
            <a:custGeom>
              <a:avLst/>
              <a:gdLst/>
              <a:ahLst/>
              <a:cxnLst/>
              <a:rect l="l" t="t" r="r" b="b"/>
              <a:pathLst>
                <a:path w="303" h="256" extrusionOk="0">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7"/>
            <p:cNvSpPr/>
            <p:nvPr/>
          </p:nvSpPr>
          <p:spPr>
            <a:xfrm>
              <a:off x="1282950" y="3121750"/>
              <a:ext cx="5825" cy="6400"/>
            </a:xfrm>
            <a:custGeom>
              <a:avLst/>
              <a:gdLst/>
              <a:ahLst/>
              <a:cxnLst/>
              <a:rect l="l" t="t" r="r" b="b"/>
              <a:pathLst>
                <a:path w="233" h="256" extrusionOk="0">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7"/>
            <p:cNvSpPr/>
            <p:nvPr/>
          </p:nvSpPr>
          <p:spPr>
            <a:xfrm>
              <a:off x="1290200" y="3178625"/>
              <a:ext cx="6125" cy="4950"/>
            </a:xfrm>
            <a:custGeom>
              <a:avLst/>
              <a:gdLst/>
              <a:ahLst/>
              <a:cxnLst/>
              <a:rect l="l" t="t" r="r" b="b"/>
              <a:pathLst>
                <a:path w="245" h="198" extrusionOk="0">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7"/>
            <p:cNvSpPr/>
            <p:nvPr/>
          </p:nvSpPr>
          <p:spPr>
            <a:xfrm>
              <a:off x="1220825" y="3192850"/>
              <a:ext cx="112925" cy="40650"/>
            </a:xfrm>
            <a:custGeom>
              <a:avLst/>
              <a:gdLst/>
              <a:ahLst/>
              <a:cxnLst/>
              <a:rect l="l" t="t" r="r" b="b"/>
              <a:pathLst>
                <a:path w="4517" h="1626" extrusionOk="0">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17"/>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 name="Google Shape;922;p17"/>
          <p:cNvGrpSpPr/>
          <p:nvPr/>
        </p:nvGrpSpPr>
        <p:grpSpPr>
          <a:xfrm rot="-4044333">
            <a:off x="262800" y="4144473"/>
            <a:ext cx="1234481" cy="919854"/>
            <a:chOff x="1954550" y="2620525"/>
            <a:chExt cx="310850" cy="231625"/>
          </a:xfrm>
        </p:grpSpPr>
        <p:sp>
          <p:nvSpPr>
            <p:cNvPr id="923" name="Google Shape;923;p17"/>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7"/>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7"/>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7"/>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7"/>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7"/>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7"/>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7"/>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7"/>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17"/>
          <p:cNvGrpSpPr/>
          <p:nvPr/>
        </p:nvGrpSpPr>
        <p:grpSpPr>
          <a:xfrm rot="-1012302">
            <a:off x="353529" y="2777724"/>
            <a:ext cx="417388" cy="653682"/>
            <a:chOff x="683900" y="3612800"/>
            <a:chExt cx="105100" cy="164600"/>
          </a:xfrm>
        </p:grpSpPr>
        <p:sp>
          <p:nvSpPr>
            <p:cNvPr id="933" name="Google Shape;933;p17"/>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7"/>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17"/>
          <p:cNvGrpSpPr/>
          <p:nvPr/>
        </p:nvGrpSpPr>
        <p:grpSpPr>
          <a:xfrm rot="2203129">
            <a:off x="1587612" y="4469229"/>
            <a:ext cx="239083" cy="580024"/>
            <a:chOff x="1282375" y="3450000"/>
            <a:chExt cx="64725" cy="157025"/>
          </a:xfrm>
        </p:grpSpPr>
        <p:sp>
          <p:nvSpPr>
            <p:cNvPr id="936" name="Google Shape;936;p17"/>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7"/>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7"/>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ONE_COLUMN_TEXT_1">
    <p:bg>
      <p:bgPr>
        <a:solidFill>
          <a:schemeClr val="accent1"/>
        </a:solidFill>
        <a:effectLst/>
      </p:bgPr>
    </p:bg>
    <p:spTree>
      <p:nvGrpSpPr>
        <p:cNvPr id="1" name="Shape 939"/>
        <p:cNvGrpSpPr/>
        <p:nvPr/>
      </p:nvGrpSpPr>
      <p:grpSpPr>
        <a:xfrm>
          <a:off x="0" y="0"/>
          <a:ext cx="0" cy="0"/>
          <a:chOff x="0" y="0"/>
          <a:chExt cx="0" cy="0"/>
        </a:xfrm>
      </p:grpSpPr>
      <p:sp>
        <p:nvSpPr>
          <p:cNvPr id="940" name="Google Shape;940;p18"/>
          <p:cNvSpPr txBox="1">
            <a:spLocks noGrp="1"/>
          </p:cNvSpPr>
          <p:nvPr>
            <p:ph type="subTitle" idx="1"/>
          </p:nvPr>
        </p:nvSpPr>
        <p:spPr>
          <a:xfrm>
            <a:off x="1190160" y="2807726"/>
            <a:ext cx="20088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941" name="Google Shape;941;p18"/>
          <p:cNvSpPr txBox="1">
            <a:spLocks noGrp="1"/>
          </p:cNvSpPr>
          <p:nvPr>
            <p:ph type="subTitle" idx="2"/>
          </p:nvPr>
        </p:nvSpPr>
        <p:spPr>
          <a:xfrm>
            <a:off x="1190160" y="2333132"/>
            <a:ext cx="2008800" cy="62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942" name="Google Shape;942;p18"/>
          <p:cNvSpPr txBox="1">
            <a:spLocks noGrp="1"/>
          </p:cNvSpPr>
          <p:nvPr>
            <p:ph type="subTitle" idx="3"/>
          </p:nvPr>
        </p:nvSpPr>
        <p:spPr>
          <a:xfrm>
            <a:off x="5945040" y="2807726"/>
            <a:ext cx="20088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943" name="Google Shape;943;p18"/>
          <p:cNvSpPr txBox="1">
            <a:spLocks noGrp="1"/>
          </p:cNvSpPr>
          <p:nvPr>
            <p:ph type="subTitle" idx="4"/>
          </p:nvPr>
        </p:nvSpPr>
        <p:spPr>
          <a:xfrm>
            <a:off x="5945040" y="2333132"/>
            <a:ext cx="2008800" cy="62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944" name="Google Shape;944;p18"/>
          <p:cNvSpPr txBox="1">
            <a:spLocks noGrp="1"/>
          </p:cNvSpPr>
          <p:nvPr>
            <p:ph type="subTitle" idx="5"/>
          </p:nvPr>
        </p:nvSpPr>
        <p:spPr>
          <a:xfrm>
            <a:off x="3567600" y="2807726"/>
            <a:ext cx="20088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945" name="Google Shape;945;p18"/>
          <p:cNvSpPr txBox="1">
            <a:spLocks noGrp="1"/>
          </p:cNvSpPr>
          <p:nvPr>
            <p:ph type="subTitle" idx="6"/>
          </p:nvPr>
        </p:nvSpPr>
        <p:spPr>
          <a:xfrm>
            <a:off x="3567600" y="2333132"/>
            <a:ext cx="2008800" cy="62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946" name="Google Shape;946;p18"/>
          <p:cNvSpPr txBox="1">
            <a:spLocks noGrp="1"/>
          </p:cNvSpPr>
          <p:nvPr>
            <p:ph type="ctrTitle"/>
          </p:nvPr>
        </p:nvSpPr>
        <p:spPr>
          <a:xfrm>
            <a:off x="2377500" y="422850"/>
            <a:ext cx="4389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947" name="Google Shape;947;p18"/>
          <p:cNvGrpSpPr/>
          <p:nvPr/>
        </p:nvGrpSpPr>
        <p:grpSpPr>
          <a:xfrm rot="-2918387">
            <a:off x="-156343" y="-91325"/>
            <a:ext cx="569392" cy="950297"/>
            <a:chOff x="1980950" y="3649100"/>
            <a:chExt cx="146600" cy="244675"/>
          </a:xfrm>
        </p:grpSpPr>
        <p:sp>
          <p:nvSpPr>
            <p:cNvPr id="948" name="Google Shape;948;p18"/>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8"/>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8"/>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8"/>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8"/>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8"/>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8"/>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8"/>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8"/>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8"/>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8"/>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18"/>
          <p:cNvGrpSpPr/>
          <p:nvPr/>
        </p:nvGrpSpPr>
        <p:grpSpPr>
          <a:xfrm rot="-2013131">
            <a:off x="8738566" y="512475"/>
            <a:ext cx="623487" cy="1156670"/>
            <a:chOff x="2369275" y="3344925"/>
            <a:chExt cx="160525" cy="297800"/>
          </a:xfrm>
        </p:grpSpPr>
        <p:sp>
          <p:nvSpPr>
            <p:cNvPr id="960" name="Google Shape;960;p18"/>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8"/>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8"/>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8"/>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8"/>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8"/>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8"/>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8"/>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8"/>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8"/>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8"/>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8"/>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8"/>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8"/>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8"/>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18"/>
          <p:cNvGrpSpPr/>
          <p:nvPr/>
        </p:nvGrpSpPr>
        <p:grpSpPr>
          <a:xfrm rot="6235069">
            <a:off x="818885" y="-220963"/>
            <a:ext cx="817372" cy="843276"/>
            <a:chOff x="2894600" y="3171950"/>
            <a:chExt cx="210450" cy="217125"/>
          </a:xfrm>
        </p:grpSpPr>
        <p:sp>
          <p:nvSpPr>
            <p:cNvPr id="976" name="Google Shape;976;p18"/>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8"/>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18"/>
          <p:cNvGrpSpPr/>
          <p:nvPr/>
        </p:nvGrpSpPr>
        <p:grpSpPr>
          <a:xfrm rot="6698716">
            <a:off x="-353648" y="846037"/>
            <a:ext cx="1139236" cy="832555"/>
            <a:chOff x="3261275" y="2943825"/>
            <a:chExt cx="293325" cy="214350"/>
          </a:xfrm>
        </p:grpSpPr>
        <p:sp>
          <p:nvSpPr>
            <p:cNvPr id="979" name="Google Shape;979;p18"/>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8"/>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8"/>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8"/>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 name="Google Shape;983;p18"/>
          <p:cNvSpPr/>
          <p:nvPr/>
        </p:nvSpPr>
        <p:spPr>
          <a:xfrm rot="1720377">
            <a:off x="7543202"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8"/>
          <p:cNvSpPr/>
          <p:nvPr/>
        </p:nvSpPr>
        <p:spPr>
          <a:xfrm rot="842110">
            <a:off x="8523020" y="-44893"/>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 name="Google Shape;985;p18"/>
          <p:cNvGrpSpPr/>
          <p:nvPr/>
        </p:nvGrpSpPr>
        <p:grpSpPr>
          <a:xfrm rot="-6757396">
            <a:off x="1094034" y="323603"/>
            <a:ext cx="414892" cy="1399056"/>
            <a:chOff x="954700" y="3672025"/>
            <a:chExt cx="106825" cy="360200"/>
          </a:xfrm>
        </p:grpSpPr>
        <p:sp>
          <p:nvSpPr>
            <p:cNvPr id="986" name="Google Shape;986;p18"/>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8"/>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8"/>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8"/>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8"/>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8"/>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8"/>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8"/>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8"/>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18"/>
          <p:cNvGrpSpPr/>
          <p:nvPr/>
        </p:nvGrpSpPr>
        <p:grpSpPr>
          <a:xfrm rot="-4839262" flipH="1">
            <a:off x="7749945" y="491434"/>
            <a:ext cx="735585" cy="735614"/>
            <a:chOff x="2894600" y="3171950"/>
            <a:chExt cx="210450" cy="217125"/>
          </a:xfrm>
        </p:grpSpPr>
        <p:sp>
          <p:nvSpPr>
            <p:cNvPr id="996" name="Google Shape;996;p18"/>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8"/>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ONE_COLUMN_TEXT_1_1">
    <p:bg>
      <p:bgPr>
        <a:solidFill>
          <a:schemeClr val="accent1"/>
        </a:solidFill>
        <a:effectLst/>
      </p:bgPr>
    </p:bg>
    <p:spTree>
      <p:nvGrpSpPr>
        <p:cNvPr id="1" name="Shape 998"/>
        <p:cNvGrpSpPr/>
        <p:nvPr/>
      </p:nvGrpSpPr>
      <p:grpSpPr>
        <a:xfrm>
          <a:off x="0" y="0"/>
          <a:ext cx="0" cy="0"/>
          <a:chOff x="0" y="0"/>
          <a:chExt cx="0" cy="0"/>
        </a:xfrm>
      </p:grpSpPr>
      <p:sp>
        <p:nvSpPr>
          <p:cNvPr id="999" name="Google Shape;999;p19"/>
          <p:cNvSpPr txBox="1">
            <a:spLocks noGrp="1"/>
          </p:cNvSpPr>
          <p:nvPr>
            <p:ph type="subTitle" idx="1"/>
          </p:nvPr>
        </p:nvSpPr>
        <p:spPr>
          <a:xfrm>
            <a:off x="720001" y="2807720"/>
            <a:ext cx="17520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000" name="Google Shape;1000;p19"/>
          <p:cNvSpPr txBox="1">
            <a:spLocks noGrp="1"/>
          </p:cNvSpPr>
          <p:nvPr>
            <p:ph type="subTitle" idx="2"/>
          </p:nvPr>
        </p:nvSpPr>
        <p:spPr>
          <a:xfrm>
            <a:off x="720001" y="2333125"/>
            <a:ext cx="1752000" cy="62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1001" name="Google Shape;1001;p19"/>
          <p:cNvSpPr txBox="1">
            <a:spLocks noGrp="1"/>
          </p:cNvSpPr>
          <p:nvPr>
            <p:ph type="ctrTitle"/>
          </p:nvPr>
        </p:nvSpPr>
        <p:spPr>
          <a:xfrm>
            <a:off x="2377500" y="422850"/>
            <a:ext cx="4389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1002" name="Google Shape;1002;p19"/>
          <p:cNvSpPr txBox="1">
            <a:spLocks noGrp="1"/>
          </p:cNvSpPr>
          <p:nvPr>
            <p:ph type="subTitle" idx="3"/>
          </p:nvPr>
        </p:nvSpPr>
        <p:spPr>
          <a:xfrm>
            <a:off x="6667800" y="2807720"/>
            <a:ext cx="17520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003" name="Google Shape;1003;p19"/>
          <p:cNvSpPr txBox="1">
            <a:spLocks noGrp="1"/>
          </p:cNvSpPr>
          <p:nvPr>
            <p:ph type="subTitle" idx="4"/>
          </p:nvPr>
        </p:nvSpPr>
        <p:spPr>
          <a:xfrm>
            <a:off x="6667800" y="2333125"/>
            <a:ext cx="1752000" cy="62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1004" name="Google Shape;1004;p19"/>
          <p:cNvSpPr txBox="1">
            <a:spLocks noGrp="1"/>
          </p:cNvSpPr>
          <p:nvPr>
            <p:ph type="subTitle" idx="5"/>
          </p:nvPr>
        </p:nvSpPr>
        <p:spPr>
          <a:xfrm>
            <a:off x="2702601" y="2807720"/>
            <a:ext cx="17520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005" name="Google Shape;1005;p19"/>
          <p:cNvSpPr txBox="1">
            <a:spLocks noGrp="1"/>
          </p:cNvSpPr>
          <p:nvPr>
            <p:ph type="subTitle" idx="6"/>
          </p:nvPr>
        </p:nvSpPr>
        <p:spPr>
          <a:xfrm>
            <a:off x="2699304" y="2333125"/>
            <a:ext cx="1752000" cy="62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1006" name="Google Shape;1006;p19"/>
          <p:cNvSpPr txBox="1">
            <a:spLocks noGrp="1"/>
          </p:cNvSpPr>
          <p:nvPr>
            <p:ph type="subTitle" idx="7"/>
          </p:nvPr>
        </p:nvSpPr>
        <p:spPr>
          <a:xfrm>
            <a:off x="4692696" y="2807720"/>
            <a:ext cx="17520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007" name="Google Shape;1007;p19"/>
          <p:cNvSpPr txBox="1">
            <a:spLocks noGrp="1"/>
          </p:cNvSpPr>
          <p:nvPr>
            <p:ph type="subTitle" idx="8"/>
          </p:nvPr>
        </p:nvSpPr>
        <p:spPr>
          <a:xfrm>
            <a:off x="4692696" y="2333125"/>
            <a:ext cx="1752000" cy="62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grpSp>
        <p:nvGrpSpPr>
          <p:cNvPr id="1008" name="Google Shape;1008;p19"/>
          <p:cNvGrpSpPr/>
          <p:nvPr/>
        </p:nvGrpSpPr>
        <p:grpSpPr>
          <a:xfrm rot="-2700065">
            <a:off x="-105208" y="747786"/>
            <a:ext cx="598768" cy="1110833"/>
            <a:chOff x="2369275" y="3344925"/>
            <a:chExt cx="160525" cy="297800"/>
          </a:xfrm>
        </p:grpSpPr>
        <p:sp>
          <p:nvSpPr>
            <p:cNvPr id="1009" name="Google Shape;1009;p19"/>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9"/>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9"/>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9"/>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9"/>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9"/>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9"/>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9"/>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9"/>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9"/>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9"/>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9"/>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9"/>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9"/>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9"/>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 name="Google Shape;1024;p19"/>
          <p:cNvSpPr/>
          <p:nvPr/>
        </p:nvSpPr>
        <p:spPr>
          <a:xfrm rot="1184892">
            <a:off x="897616" y="-33814"/>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 name="Google Shape;1025;p19"/>
          <p:cNvGrpSpPr/>
          <p:nvPr/>
        </p:nvGrpSpPr>
        <p:grpSpPr>
          <a:xfrm rot="-6261324">
            <a:off x="1228297" y="434228"/>
            <a:ext cx="358602" cy="1165471"/>
            <a:chOff x="954700" y="3672025"/>
            <a:chExt cx="106825" cy="360200"/>
          </a:xfrm>
        </p:grpSpPr>
        <p:sp>
          <p:nvSpPr>
            <p:cNvPr id="1026" name="Google Shape;1026;p1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19"/>
          <p:cNvGrpSpPr/>
          <p:nvPr/>
        </p:nvGrpSpPr>
        <p:grpSpPr>
          <a:xfrm rot="-2161832">
            <a:off x="219781" y="57677"/>
            <a:ext cx="546806" cy="912618"/>
            <a:chOff x="1980950" y="3649100"/>
            <a:chExt cx="146600" cy="244675"/>
          </a:xfrm>
        </p:grpSpPr>
        <p:sp>
          <p:nvSpPr>
            <p:cNvPr id="1036" name="Google Shape;1036;p19"/>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9"/>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9"/>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9"/>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9"/>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9"/>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9"/>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9"/>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9"/>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9"/>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9"/>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19"/>
          <p:cNvGrpSpPr/>
          <p:nvPr/>
        </p:nvGrpSpPr>
        <p:grpSpPr>
          <a:xfrm rot="-2700000">
            <a:off x="8525949" y="3948162"/>
            <a:ext cx="388232" cy="608020"/>
            <a:chOff x="683900" y="3612800"/>
            <a:chExt cx="105100" cy="164600"/>
          </a:xfrm>
        </p:grpSpPr>
        <p:sp>
          <p:nvSpPr>
            <p:cNvPr id="1048" name="Google Shape;1048;p19"/>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9"/>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19"/>
          <p:cNvGrpSpPr/>
          <p:nvPr/>
        </p:nvGrpSpPr>
        <p:grpSpPr>
          <a:xfrm rot="3303917">
            <a:off x="7811565" y="4352123"/>
            <a:ext cx="360250" cy="1149365"/>
            <a:chOff x="616875" y="3027700"/>
            <a:chExt cx="97525" cy="311150"/>
          </a:xfrm>
        </p:grpSpPr>
        <p:sp>
          <p:nvSpPr>
            <p:cNvPr id="1051" name="Google Shape;1051;p19"/>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9"/>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9"/>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9"/>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9"/>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 name="Google Shape;1056;p19"/>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3">
  <p:cSld name="ONE_COLUMN_TEXT_1_1_2">
    <p:bg>
      <p:bgPr>
        <a:solidFill>
          <a:schemeClr val="accent1"/>
        </a:solidFill>
        <a:effectLst/>
      </p:bgPr>
    </p:bg>
    <p:spTree>
      <p:nvGrpSpPr>
        <p:cNvPr id="1" name="Shape 1057"/>
        <p:cNvGrpSpPr/>
        <p:nvPr/>
      </p:nvGrpSpPr>
      <p:grpSpPr>
        <a:xfrm>
          <a:off x="0" y="0"/>
          <a:ext cx="0" cy="0"/>
          <a:chOff x="0" y="0"/>
          <a:chExt cx="0" cy="0"/>
        </a:xfrm>
      </p:grpSpPr>
      <p:sp>
        <p:nvSpPr>
          <p:cNvPr id="1058" name="Google Shape;1058;p20"/>
          <p:cNvSpPr txBox="1">
            <a:spLocks noGrp="1"/>
          </p:cNvSpPr>
          <p:nvPr>
            <p:ph type="subTitle" idx="1"/>
          </p:nvPr>
        </p:nvSpPr>
        <p:spPr>
          <a:xfrm>
            <a:off x="1988886" y="3456857"/>
            <a:ext cx="23133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059" name="Google Shape;1059;p20"/>
          <p:cNvSpPr txBox="1">
            <a:spLocks noGrp="1"/>
          </p:cNvSpPr>
          <p:nvPr>
            <p:ph type="subTitle" idx="2"/>
          </p:nvPr>
        </p:nvSpPr>
        <p:spPr>
          <a:xfrm>
            <a:off x="2269535" y="3188100"/>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1060" name="Google Shape;1060;p20"/>
          <p:cNvSpPr txBox="1">
            <a:spLocks noGrp="1"/>
          </p:cNvSpPr>
          <p:nvPr>
            <p:ph type="ctrTitle"/>
          </p:nvPr>
        </p:nvSpPr>
        <p:spPr>
          <a:xfrm>
            <a:off x="2377500" y="422850"/>
            <a:ext cx="4389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1061" name="Google Shape;1061;p20"/>
          <p:cNvSpPr txBox="1">
            <a:spLocks noGrp="1"/>
          </p:cNvSpPr>
          <p:nvPr>
            <p:ph type="subTitle" idx="3"/>
          </p:nvPr>
        </p:nvSpPr>
        <p:spPr>
          <a:xfrm>
            <a:off x="4841814" y="3456857"/>
            <a:ext cx="2313300" cy="11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062" name="Google Shape;1062;p20"/>
          <p:cNvSpPr txBox="1">
            <a:spLocks noGrp="1"/>
          </p:cNvSpPr>
          <p:nvPr>
            <p:ph type="subTitle" idx="4"/>
          </p:nvPr>
        </p:nvSpPr>
        <p:spPr>
          <a:xfrm>
            <a:off x="5122464" y="3186660"/>
            <a:ext cx="1752000" cy="41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grpSp>
        <p:nvGrpSpPr>
          <p:cNvPr id="1063" name="Google Shape;1063;p20"/>
          <p:cNvGrpSpPr/>
          <p:nvPr/>
        </p:nvGrpSpPr>
        <p:grpSpPr>
          <a:xfrm rot="-2700065">
            <a:off x="-105208" y="747786"/>
            <a:ext cx="598768" cy="1110833"/>
            <a:chOff x="2369275" y="3344925"/>
            <a:chExt cx="160525" cy="297800"/>
          </a:xfrm>
        </p:grpSpPr>
        <p:sp>
          <p:nvSpPr>
            <p:cNvPr id="1064" name="Google Shape;1064;p20"/>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0"/>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0"/>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0"/>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0"/>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0"/>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0"/>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0"/>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0"/>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0"/>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0"/>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0"/>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0"/>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0"/>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0"/>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 name="Google Shape;1079;p20"/>
          <p:cNvSpPr/>
          <p:nvPr/>
        </p:nvSpPr>
        <p:spPr>
          <a:xfrm rot="1184892">
            <a:off x="897616" y="-33814"/>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 name="Google Shape;1080;p20"/>
          <p:cNvGrpSpPr/>
          <p:nvPr/>
        </p:nvGrpSpPr>
        <p:grpSpPr>
          <a:xfrm rot="-6261324">
            <a:off x="1228297" y="434228"/>
            <a:ext cx="358602" cy="1165471"/>
            <a:chOff x="954700" y="3672025"/>
            <a:chExt cx="106825" cy="360200"/>
          </a:xfrm>
        </p:grpSpPr>
        <p:sp>
          <p:nvSpPr>
            <p:cNvPr id="1081" name="Google Shape;1081;p20"/>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0"/>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0"/>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0"/>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0"/>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0"/>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0"/>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0"/>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0"/>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20"/>
          <p:cNvGrpSpPr/>
          <p:nvPr/>
        </p:nvGrpSpPr>
        <p:grpSpPr>
          <a:xfrm rot="-2161832">
            <a:off x="219781" y="57677"/>
            <a:ext cx="546806" cy="912618"/>
            <a:chOff x="1980950" y="3649100"/>
            <a:chExt cx="146600" cy="244675"/>
          </a:xfrm>
        </p:grpSpPr>
        <p:sp>
          <p:nvSpPr>
            <p:cNvPr id="1091" name="Google Shape;1091;p20"/>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0"/>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0"/>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0"/>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0"/>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0"/>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0"/>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0"/>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0"/>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0"/>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0"/>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20"/>
          <p:cNvGrpSpPr/>
          <p:nvPr/>
        </p:nvGrpSpPr>
        <p:grpSpPr>
          <a:xfrm rot="-2700000">
            <a:off x="8525949" y="3948162"/>
            <a:ext cx="388232" cy="608020"/>
            <a:chOff x="683900" y="3612800"/>
            <a:chExt cx="105100" cy="164600"/>
          </a:xfrm>
        </p:grpSpPr>
        <p:sp>
          <p:nvSpPr>
            <p:cNvPr id="1103" name="Google Shape;1103;p20"/>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0"/>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20"/>
          <p:cNvGrpSpPr/>
          <p:nvPr/>
        </p:nvGrpSpPr>
        <p:grpSpPr>
          <a:xfrm rot="3303917">
            <a:off x="7811565" y="4352123"/>
            <a:ext cx="360250" cy="1149365"/>
            <a:chOff x="616875" y="3027700"/>
            <a:chExt cx="97525" cy="311150"/>
          </a:xfrm>
        </p:grpSpPr>
        <p:sp>
          <p:nvSpPr>
            <p:cNvPr id="1106" name="Google Shape;1106;p20"/>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0"/>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0"/>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0"/>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0"/>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 name="Google Shape;1111;p20"/>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ckground 2">
  <p:cSld name="TITLE_1">
    <p:bg>
      <p:bgPr>
        <a:solidFill>
          <a:schemeClr val="accent2"/>
        </a:solidFill>
        <a:effectLst/>
      </p:bgPr>
    </p:bg>
    <p:spTree>
      <p:nvGrpSpPr>
        <p:cNvPr id="1" name="Shape 112"/>
        <p:cNvGrpSpPr/>
        <p:nvPr/>
      </p:nvGrpSpPr>
      <p:grpSpPr>
        <a:xfrm>
          <a:off x="0" y="0"/>
          <a:ext cx="0" cy="0"/>
          <a:chOff x="0" y="0"/>
          <a:chExt cx="0" cy="0"/>
        </a:xfrm>
      </p:grpSpPr>
      <p:grpSp>
        <p:nvGrpSpPr>
          <p:cNvPr id="113" name="Google Shape;113;p3"/>
          <p:cNvGrpSpPr/>
          <p:nvPr/>
        </p:nvGrpSpPr>
        <p:grpSpPr>
          <a:xfrm rot="3553717">
            <a:off x="-190479" y="3898355"/>
            <a:ext cx="1657053" cy="1186673"/>
            <a:chOff x="2656025" y="2684075"/>
            <a:chExt cx="464100" cy="332350"/>
          </a:xfrm>
        </p:grpSpPr>
        <p:sp>
          <p:nvSpPr>
            <p:cNvPr id="114" name="Google Shape;114;p3"/>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3"/>
          <p:cNvGrpSpPr/>
          <p:nvPr/>
        </p:nvGrpSpPr>
        <p:grpSpPr>
          <a:xfrm rot="1425117">
            <a:off x="1636783" y="4272006"/>
            <a:ext cx="870560" cy="1160758"/>
            <a:chOff x="2957300" y="3608175"/>
            <a:chExt cx="231325" cy="310850"/>
          </a:xfrm>
        </p:grpSpPr>
        <p:sp>
          <p:nvSpPr>
            <p:cNvPr id="123" name="Google Shape;123;p3"/>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3"/>
          <p:cNvGrpSpPr/>
          <p:nvPr/>
        </p:nvGrpSpPr>
        <p:grpSpPr>
          <a:xfrm rot="-2084963">
            <a:off x="6461954" y="-103695"/>
            <a:ext cx="1670611" cy="1197127"/>
            <a:chOff x="692625" y="2569725"/>
            <a:chExt cx="463800" cy="332350"/>
          </a:xfrm>
        </p:grpSpPr>
        <p:sp>
          <p:nvSpPr>
            <p:cNvPr id="137" name="Google Shape;137;p3"/>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3"/>
          <p:cNvGrpSpPr/>
          <p:nvPr/>
        </p:nvGrpSpPr>
        <p:grpSpPr>
          <a:xfrm rot="-1062273">
            <a:off x="8878022" y="229689"/>
            <a:ext cx="384784" cy="1297441"/>
            <a:chOff x="954700" y="3672025"/>
            <a:chExt cx="106825" cy="360200"/>
          </a:xfrm>
        </p:grpSpPr>
        <p:sp>
          <p:nvSpPr>
            <p:cNvPr id="140" name="Google Shape;140;p3"/>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3"/>
          <p:cNvGrpSpPr/>
          <p:nvPr/>
        </p:nvGrpSpPr>
        <p:grpSpPr>
          <a:xfrm rot="1031363">
            <a:off x="8511594" y="1716289"/>
            <a:ext cx="781001" cy="756958"/>
            <a:chOff x="852825" y="3133350"/>
            <a:chExt cx="216825" cy="210150"/>
          </a:xfrm>
        </p:grpSpPr>
        <p:sp>
          <p:nvSpPr>
            <p:cNvPr id="150" name="Google Shape;150;p3"/>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3"/>
          <p:cNvGrpSpPr/>
          <p:nvPr/>
        </p:nvGrpSpPr>
        <p:grpSpPr>
          <a:xfrm rot="-9086648">
            <a:off x="6442476" y="-673704"/>
            <a:ext cx="351283" cy="1120755"/>
            <a:chOff x="616875" y="3027700"/>
            <a:chExt cx="97525" cy="311150"/>
          </a:xfrm>
        </p:grpSpPr>
        <p:sp>
          <p:nvSpPr>
            <p:cNvPr id="153" name="Google Shape;153;p3"/>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158;p3"/>
          <p:cNvGrpSpPr/>
          <p:nvPr/>
        </p:nvGrpSpPr>
        <p:grpSpPr>
          <a:xfrm rot="1974894">
            <a:off x="7552184" y="872286"/>
            <a:ext cx="233139" cy="565604"/>
            <a:chOff x="1282375" y="3450000"/>
            <a:chExt cx="64725" cy="157025"/>
          </a:xfrm>
        </p:grpSpPr>
        <p:sp>
          <p:nvSpPr>
            <p:cNvPr id="159" name="Google Shape;159;p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3"/>
          <p:cNvGrpSpPr/>
          <p:nvPr/>
        </p:nvGrpSpPr>
        <p:grpSpPr>
          <a:xfrm rot="1302591">
            <a:off x="2690353" y="4653389"/>
            <a:ext cx="378569" cy="592888"/>
            <a:chOff x="683900" y="3612800"/>
            <a:chExt cx="105100" cy="164600"/>
          </a:xfrm>
        </p:grpSpPr>
        <p:sp>
          <p:nvSpPr>
            <p:cNvPr id="163" name="Google Shape;163;p3"/>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3"/>
          <p:cNvGrpSpPr/>
          <p:nvPr/>
        </p:nvGrpSpPr>
        <p:grpSpPr>
          <a:xfrm rot="1974894">
            <a:off x="215209" y="2937336"/>
            <a:ext cx="233139" cy="565604"/>
            <a:chOff x="1282375" y="3450000"/>
            <a:chExt cx="64725" cy="157025"/>
          </a:xfrm>
        </p:grpSpPr>
        <p:sp>
          <p:nvSpPr>
            <p:cNvPr id="166" name="Google Shape;166;p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3"/>
          <p:cNvGrpSpPr/>
          <p:nvPr/>
        </p:nvGrpSpPr>
        <p:grpSpPr>
          <a:xfrm rot="-762759">
            <a:off x="1048283" y="3314521"/>
            <a:ext cx="590931" cy="1096303"/>
            <a:chOff x="2369275" y="3344925"/>
            <a:chExt cx="160525" cy="297800"/>
          </a:xfrm>
        </p:grpSpPr>
        <p:sp>
          <p:nvSpPr>
            <p:cNvPr id="170" name="Google Shape;170;p3"/>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3"/>
          <p:cNvGrpSpPr/>
          <p:nvPr/>
        </p:nvGrpSpPr>
        <p:grpSpPr>
          <a:xfrm rot="4092482">
            <a:off x="8037452" y="-173701"/>
            <a:ext cx="773115" cy="298133"/>
            <a:chOff x="1154075" y="3734125"/>
            <a:chExt cx="201750" cy="77800"/>
          </a:xfrm>
        </p:grpSpPr>
        <p:sp>
          <p:nvSpPr>
            <p:cNvPr id="186" name="Google Shape;186;p3"/>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3"/>
          <p:cNvGrpSpPr/>
          <p:nvPr/>
        </p:nvGrpSpPr>
        <p:grpSpPr>
          <a:xfrm rot="1415750">
            <a:off x="8122903" y="501184"/>
            <a:ext cx="602211" cy="1005088"/>
            <a:chOff x="1980950" y="3649100"/>
            <a:chExt cx="146600" cy="244675"/>
          </a:xfrm>
        </p:grpSpPr>
        <p:sp>
          <p:nvSpPr>
            <p:cNvPr id="195" name="Google Shape;195;p3"/>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3"/>
          <p:cNvGrpSpPr/>
          <p:nvPr/>
        </p:nvGrpSpPr>
        <p:grpSpPr>
          <a:xfrm rot="897778">
            <a:off x="7790034" y="1701916"/>
            <a:ext cx="540259" cy="223794"/>
            <a:chOff x="2333000" y="3750375"/>
            <a:chExt cx="157050" cy="65050"/>
          </a:xfrm>
        </p:grpSpPr>
        <p:sp>
          <p:nvSpPr>
            <p:cNvPr id="209" name="Google Shape;209;p3"/>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ONE_COLUMN_TEXT_1_1_1">
    <p:bg>
      <p:bgPr>
        <a:solidFill>
          <a:schemeClr val="accent1"/>
        </a:solidFill>
        <a:effectLst/>
      </p:bgPr>
    </p:bg>
    <p:spTree>
      <p:nvGrpSpPr>
        <p:cNvPr id="1" name="Shape 1112"/>
        <p:cNvGrpSpPr/>
        <p:nvPr/>
      </p:nvGrpSpPr>
      <p:grpSpPr>
        <a:xfrm>
          <a:off x="0" y="0"/>
          <a:ext cx="0" cy="0"/>
          <a:chOff x="0" y="0"/>
          <a:chExt cx="0" cy="0"/>
        </a:xfrm>
      </p:grpSpPr>
      <p:sp>
        <p:nvSpPr>
          <p:cNvPr id="1113" name="Google Shape;1113;p21"/>
          <p:cNvSpPr txBox="1">
            <a:spLocks noGrp="1"/>
          </p:cNvSpPr>
          <p:nvPr>
            <p:ph type="ctrTitle"/>
          </p:nvPr>
        </p:nvSpPr>
        <p:spPr>
          <a:xfrm>
            <a:off x="2377500" y="422850"/>
            <a:ext cx="4389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1114" name="Google Shape;1114;p21"/>
          <p:cNvGrpSpPr/>
          <p:nvPr/>
        </p:nvGrpSpPr>
        <p:grpSpPr>
          <a:xfrm rot="-2700065">
            <a:off x="5167" y="1112073"/>
            <a:ext cx="598768" cy="1110833"/>
            <a:chOff x="2369275" y="3344925"/>
            <a:chExt cx="160525" cy="297800"/>
          </a:xfrm>
        </p:grpSpPr>
        <p:sp>
          <p:nvSpPr>
            <p:cNvPr id="1115" name="Google Shape;1115;p2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 name="Google Shape;1130;p21"/>
          <p:cNvSpPr/>
          <p:nvPr/>
        </p:nvSpPr>
        <p:spPr>
          <a:xfrm rot="1184892">
            <a:off x="888716" y="133998"/>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1"/>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21"/>
          <p:cNvGrpSpPr/>
          <p:nvPr/>
        </p:nvGrpSpPr>
        <p:grpSpPr>
          <a:xfrm rot="-6261324">
            <a:off x="1338660" y="608466"/>
            <a:ext cx="358602" cy="1165471"/>
            <a:chOff x="954700" y="3672025"/>
            <a:chExt cx="106825" cy="360200"/>
          </a:xfrm>
        </p:grpSpPr>
        <p:sp>
          <p:nvSpPr>
            <p:cNvPr id="1133" name="Google Shape;1133;p2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21"/>
          <p:cNvGrpSpPr/>
          <p:nvPr/>
        </p:nvGrpSpPr>
        <p:grpSpPr>
          <a:xfrm rot="-4044333">
            <a:off x="262800" y="4144473"/>
            <a:ext cx="1234481" cy="919854"/>
            <a:chOff x="1954550" y="2620525"/>
            <a:chExt cx="310850" cy="231625"/>
          </a:xfrm>
        </p:grpSpPr>
        <p:sp>
          <p:nvSpPr>
            <p:cNvPr id="1143" name="Google Shape;1143;p21"/>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1"/>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1"/>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1"/>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1"/>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1"/>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1"/>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1"/>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1"/>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21"/>
          <p:cNvGrpSpPr/>
          <p:nvPr/>
        </p:nvGrpSpPr>
        <p:grpSpPr>
          <a:xfrm rot="-1012302">
            <a:off x="353529" y="2777724"/>
            <a:ext cx="417388" cy="653682"/>
            <a:chOff x="683900" y="3612800"/>
            <a:chExt cx="105100" cy="164600"/>
          </a:xfrm>
        </p:grpSpPr>
        <p:sp>
          <p:nvSpPr>
            <p:cNvPr id="1153" name="Google Shape;1153;p21"/>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1"/>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21"/>
          <p:cNvGrpSpPr/>
          <p:nvPr/>
        </p:nvGrpSpPr>
        <p:grpSpPr>
          <a:xfrm rot="2203129">
            <a:off x="1587612" y="4469229"/>
            <a:ext cx="239083" cy="580024"/>
            <a:chOff x="1282375" y="3450000"/>
            <a:chExt cx="64725" cy="157025"/>
          </a:xfrm>
        </p:grpSpPr>
        <p:sp>
          <p:nvSpPr>
            <p:cNvPr id="1156" name="Google Shape;1156;p21"/>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1"/>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1"/>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21"/>
          <p:cNvGrpSpPr/>
          <p:nvPr/>
        </p:nvGrpSpPr>
        <p:grpSpPr>
          <a:xfrm rot="-2161832">
            <a:off x="146056" y="237764"/>
            <a:ext cx="546806" cy="912618"/>
            <a:chOff x="1980950" y="3649100"/>
            <a:chExt cx="146600" cy="244675"/>
          </a:xfrm>
        </p:grpSpPr>
        <p:sp>
          <p:nvSpPr>
            <p:cNvPr id="1160" name="Google Shape;1160;p2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1171"/>
        <p:cNvGrpSpPr/>
        <p:nvPr/>
      </p:nvGrpSpPr>
      <p:grpSpPr>
        <a:xfrm>
          <a:off x="0" y="0"/>
          <a:ext cx="0" cy="0"/>
          <a:chOff x="0" y="0"/>
          <a:chExt cx="0" cy="0"/>
        </a:xfrm>
      </p:grpSpPr>
      <p:sp>
        <p:nvSpPr>
          <p:cNvPr id="1172" name="Google Shape;1172;p22"/>
          <p:cNvSpPr txBox="1">
            <a:spLocks noGrp="1"/>
          </p:cNvSpPr>
          <p:nvPr>
            <p:ph type="subTitle" idx="1"/>
          </p:nvPr>
        </p:nvSpPr>
        <p:spPr>
          <a:xfrm>
            <a:off x="3468150" y="3381500"/>
            <a:ext cx="2207700" cy="52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173" name="Google Shape;1173;p22"/>
          <p:cNvSpPr txBox="1">
            <a:spLocks noGrp="1"/>
          </p:cNvSpPr>
          <p:nvPr>
            <p:ph type="ctrTitle"/>
          </p:nvPr>
        </p:nvSpPr>
        <p:spPr>
          <a:xfrm>
            <a:off x="1374900" y="1728450"/>
            <a:ext cx="6394200" cy="168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1174" name="Google Shape;1174;p22"/>
          <p:cNvGrpSpPr/>
          <p:nvPr/>
        </p:nvGrpSpPr>
        <p:grpSpPr>
          <a:xfrm rot="3553717">
            <a:off x="-190479" y="3898355"/>
            <a:ext cx="1657053" cy="1186673"/>
            <a:chOff x="2656025" y="2684075"/>
            <a:chExt cx="464100" cy="332350"/>
          </a:xfrm>
        </p:grpSpPr>
        <p:sp>
          <p:nvSpPr>
            <p:cNvPr id="1175" name="Google Shape;1175;p22"/>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2"/>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2"/>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2"/>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2"/>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2"/>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2"/>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2"/>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22"/>
          <p:cNvGrpSpPr/>
          <p:nvPr/>
        </p:nvGrpSpPr>
        <p:grpSpPr>
          <a:xfrm rot="1425117">
            <a:off x="1636783" y="4272006"/>
            <a:ext cx="870560" cy="1160758"/>
            <a:chOff x="2957300" y="3608175"/>
            <a:chExt cx="231325" cy="310850"/>
          </a:xfrm>
        </p:grpSpPr>
        <p:sp>
          <p:nvSpPr>
            <p:cNvPr id="1184" name="Google Shape;1184;p22"/>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2"/>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2"/>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2"/>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2"/>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2"/>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2"/>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2"/>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2"/>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2"/>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2"/>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2"/>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2"/>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22"/>
          <p:cNvGrpSpPr/>
          <p:nvPr/>
        </p:nvGrpSpPr>
        <p:grpSpPr>
          <a:xfrm rot="-2084963">
            <a:off x="6461954" y="-103695"/>
            <a:ext cx="1670611" cy="1197127"/>
            <a:chOff x="692625" y="2569725"/>
            <a:chExt cx="463800" cy="332350"/>
          </a:xfrm>
        </p:grpSpPr>
        <p:sp>
          <p:nvSpPr>
            <p:cNvPr id="1198" name="Google Shape;1198;p22"/>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2"/>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22"/>
          <p:cNvGrpSpPr/>
          <p:nvPr/>
        </p:nvGrpSpPr>
        <p:grpSpPr>
          <a:xfrm rot="-1062273">
            <a:off x="8878022" y="229689"/>
            <a:ext cx="384784" cy="1297441"/>
            <a:chOff x="954700" y="3672025"/>
            <a:chExt cx="106825" cy="360200"/>
          </a:xfrm>
        </p:grpSpPr>
        <p:sp>
          <p:nvSpPr>
            <p:cNvPr id="1201" name="Google Shape;1201;p2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22"/>
          <p:cNvGrpSpPr/>
          <p:nvPr/>
        </p:nvGrpSpPr>
        <p:grpSpPr>
          <a:xfrm rot="1031363">
            <a:off x="8511594" y="1716289"/>
            <a:ext cx="781001" cy="756958"/>
            <a:chOff x="852825" y="3133350"/>
            <a:chExt cx="216825" cy="210150"/>
          </a:xfrm>
        </p:grpSpPr>
        <p:sp>
          <p:nvSpPr>
            <p:cNvPr id="1211" name="Google Shape;1211;p22"/>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2"/>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2"/>
          <p:cNvGrpSpPr/>
          <p:nvPr/>
        </p:nvGrpSpPr>
        <p:grpSpPr>
          <a:xfrm rot="-9086648">
            <a:off x="6442476" y="-673704"/>
            <a:ext cx="351283" cy="1120755"/>
            <a:chOff x="616875" y="3027700"/>
            <a:chExt cx="97525" cy="311150"/>
          </a:xfrm>
        </p:grpSpPr>
        <p:sp>
          <p:nvSpPr>
            <p:cNvPr id="1214" name="Google Shape;1214;p22"/>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2"/>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2"/>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2"/>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2"/>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22"/>
          <p:cNvGrpSpPr/>
          <p:nvPr/>
        </p:nvGrpSpPr>
        <p:grpSpPr>
          <a:xfrm rot="1974894">
            <a:off x="7552184" y="872286"/>
            <a:ext cx="233139" cy="565604"/>
            <a:chOff x="1282375" y="3450000"/>
            <a:chExt cx="64725" cy="157025"/>
          </a:xfrm>
        </p:grpSpPr>
        <p:sp>
          <p:nvSpPr>
            <p:cNvPr id="1220" name="Google Shape;1220;p2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22"/>
          <p:cNvGrpSpPr/>
          <p:nvPr/>
        </p:nvGrpSpPr>
        <p:grpSpPr>
          <a:xfrm rot="1302591">
            <a:off x="2690353" y="4653389"/>
            <a:ext cx="378569" cy="592888"/>
            <a:chOff x="683900" y="3612800"/>
            <a:chExt cx="105100" cy="164600"/>
          </a:xfrm>
        </p:grpSpPr>
        <p:sp>
          <p:nvSpPr>
            <p:cNvPr id="1224" name="Google Shape;1224;p22"/>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2"/>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 name="Google Shape;1226;p22"/>
          <p:cNvGrpSpPr/>
          <p:nvPr/>
        </p:nvGrpSpPr>
        <p:grpSpPr>
          <a:xfrm rot="1974894">
            <a:off x="215209" y="2937336"/>
            <a:ext cx="233139" cy="565604"/>
            <a:chOff x="1282375" y="3450000"/>
            <a:chExt cx="64725" cy="157025"/>
          </a:xfrm>
        </p:grpSpPr>
        <p:sp>
          <p:nvSpPr>
            <p:cNvPr id="1227" name="Google Shape;1227;p2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22"/>
          <p:cNvGrpSpPr/>
          <p:nvPr/>
        </p:nvGrpSpPr>
        <p:grpSpPr>
          <a:xfrm rot="-762759">
            <a:off x="1048283" y="3314521"/>
            <a:ext cx="590931" cy="1096303"/>
            <a:chOff x="2369275" y="3344925"/>
            <a:chExt cx="160525" cy="297800"/>
          </a:xfrm>
        </p:grpSpPr>
        <p:sp>
          <p:nvSpPr>
            <p:cNvPr id="1231" name="Google Shape;1231;p22"/>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2"/>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2"/>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2"/>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2"/>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2"/>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2"/>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2"/>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2"/>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2"/>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2"/>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2"/>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2"/>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2"/>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2"/>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22"/>
          <p:cNvGrpSpPr/>
          <p:nvPr/>
        </p:nvGrpSpPr>
        <p:grpSpPr>
          <a:xfrm rot="4092482">
            <a:off x="8037452" y="-173701"/>
            <a:ext cx="773115" cy="298133"/>
            <a:chOff x="1154075" y="3734125"/>
            <a:chExt cx="201750" cy="77800"/>
          </a:xfrm>
        </p:grpSpPr>
        <p:sp>
          <p:nvSpPr>
            <p:cNvPr id="1247" name="Google Shape;1247;p22"/>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2"/>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2"/>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2"/>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2"/>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2"/>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2"/>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2"/>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22"/>
          <p:cNvGrpSpPr/>
          <p:nvPr/>
        </p:nvGrpSpPr>
        <p:grpSpPr>
          <a:xfrm rot="1415750">
            <a:off x="8122903" y="501184"/>
            <a:ext cx="602211" cy="1005088"/>
            <a:chOff x="1980950" y="3649100"/>
            <a:chExt cx="146600" cy="244675"/>
          </a:xfrm>
        </p:grpSpPr>
        <p:sp>
          <p:nvSpPr>
            <p:cNvPr id="1256" name="Google Shape;1256;p22"/>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2"/>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2"/>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2"/>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2"/>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2"/>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2"/>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2"/>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2"/>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2"/>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2"/>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2"/>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2"/>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22"/>
          <p:cNvGrpSpPr/>
          <p:nvPr/>
        </p:nvGrpSpPr>
        <p:grpSpPr>
          <a:xfrm rot="897778">
            <a:off x="7790034" y="1701916"/>
            <a:ext cx="540259" cy="223794"/>
            <a:chOff x="2333000" y="3750375"/>
            <a:chExt cx="157050" cy="65050"/>
          </a:xfrm>
        </p:grpSpPr>
        <p:sp>
          <p:nvSpPr>
            <p:cNvPr id="1270" name="Google Shape;1270;p22"/>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2"/>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2"/>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2"/>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2"/>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 name="Shape 1275"/>
        <p:cNvGrpSpPr/>
        <p:nvPr/>
      </p:nvGrpSpPr>
      <p:grpSpPr>
        <a:xfrm>
          <a:off x="0" y="0"/>
          <a:ext cx="0" cy="0"/>
          <a:chOff x="0" y="0"/>
          <a:chExt cx="0" cy="0"/>
        </a:xfrm>
      </p:grpSpPr>
      <p:sp>
        <p:nvSpPr>
          <p:cNvPr id="1276" name="Google Shape;1276;p23"/>
          <p:cNvSpPr txBox="1">
            <a:spLocks noGrp="1"/>
          </p:cNvSpPr>
          <p:nvPr>
            <p:ph type="subTitle" idx="1"/>
          </p:nvPr>
        </p:nvSpPr>
        <p:spPr>
          <a:xfrm>
            <a:off x="1154149" y="2241096"/>
            <a:ext cx="3054000" cy="143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1277" name="Google Shape;1277;p23"/>
          <p:cNvSpPr txBox="1">
            <a:spLocks noGrp="1"/>
          </p:cNvSpPr>
          <p:nvPr>
            <p:ph type="ctrTitle"/>
          </p:nvPr>
        </p:nvSpPr>
        <p:spPr>
          <a:xfrm>
            <a:off x="1220742" y="1706058"/>
            <a:ext cx="2916900" cy="640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1278" name="Google Shape;1278;p23"/>
          <p:cNvGrpSpPr/>
          <p:nvPr/>
        </p:nvGrpSpPr>
        <p:grpSpPr>
          <a:xfrm rot="-4458744">
            <a:off x="6837600" y="3805676"/>
            <a:ext cx="394600" cy="1330542"/>
            <a:chOff x="954700" y="3672025"/>
            <a:chExt cx="106825" cy="360200"/>
          </a:xfrm>
        </p:grpSpPr>
        <p:sp>
          <p:nvSpPr>
            <p:cNvPr id="1279" name="Google Shape;1279;p23"/>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3"/>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3"/>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3"/>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3"/>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3"/>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3"/>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3"/>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3"/>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23"/>
          <p:cNvGrpSpPr/>
          <p:nvPr/>
        </p:nvGrpSpPr>
        <p:grpSpPr>
          <a:xfrm rot="-2700000">
            <a:off x="8329299" y="3793812"/>
            <a:ext cx="388232" cy="608020"/>
            <a:chOff x="683900" y="3612800"/>
            <a:chExt cx="105100" cy="164600"/>
          </a:xfrm>
        </p:grpSpPr>
        <p:sp>
          <p:nvSpPr>
            <p:cNvPr id="1289" name="Google Shape;1289;p23"/>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3"/>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23"/>
          <p:cNvGrpSpPr/>
          <p:nvPr/>
        </p:nvGrpSpPr>
        <p:grpSpPr>
          <a:xfrm rot="3303917">
            <a:off x="7811565" y="4352123"/>
            <a:ext cx="360250" cy="1149365"/>
            <a:chOff x="616875" y="3027700"/>
            <a:chExt cx="97525" cy="311150"/>
          </a:xfrm>
        </p:grpSpPr>
        <p:sp>
          <p:nvSpPr>
            <p:cNvPr id="1292" name="Google Shape;1292;p23"/>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3"/>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3"/>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3"/>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3"/>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23"/>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3"/>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 name="Google Shape;1299;p23"/>
          <p:cNvGrpSpPr/>
          <p:nvPr/>
        </p:nvGrpSpPr>
        <p:grpSpPr>
          <a:xfrm rot="-714897">
            <a:off x="6205882" y="4634928"/>
            <a:ext cx="883118" cy="855931"/>
            <a:chOff x="852825" y="3133350"/>
            <a:chExt cx="216825" cy="210150"/>
          </a:xfrm>
        </p:grpSpPr>
        <p:sp>
          <p:nvSpPr>
            <p:cNvPr id="1300" name="Google Shape;1300;p23"/>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3"/>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302"/>
        <p:cNvGrpSpPr/>
        <p:nvPr/>
      </p:nvGrpSpPr>
      <p:grpSpPr>
        <a:xfrm>
          <a:off x="0" y="0"/>
          <a:ext cx="0" cy="0"/>
          <a:chOff x="0" y="0"/>
          <a:chExt cx="0" cy="0"/>
        </a:xfrm>
      </p:grpSpPr>
      <p:sp>
        <p:nvSpPr>
          <p:cNvPr id="1303" name="Google Shape;1303;p24"/>
          <p:cNvSpPr/>
          <p:nvPr/>
        </p:nvSpPr>
        <p:spPr>
          <a:xfrm rot="173892">
            <a:off x="2678758" y="3361849"/>
            <a:ext cx="3786478" cy="1528093"/>
          </a:xfrm>
          <a:custGeom>
            <a:avLst/>
            <a:gdLst/>
            <a:ahLst/>
            <a:cxnLst/>
            <a:rect l="l" t="t" r="r" b="b"/>
            <a:pathLst>
              <a:path w="35421" h="25285" extrusionOk="0">
                <a:moveTo>
                  <a:pt x="7640" y="3414"/>
                </a:moveTo>
                <a:lnTo>
                  <a:pt x="7640" y="3414"/>
                </a:lnTo>
                <a:cubicBezTo>
                  <a:pt x="6479" y="4192"/>
                  <a:pt x="5411" y="5040"/>
                  <a:pt x="4424" y="6003"/>
                </a:cubicBezTo>
                <a:cubicBezTo>
                  <a:pt x="5329" y="4947"/>
                  <a:pt x="6421" y="4099"/>
                  <a:pt x="7640" y="3414"/>
                </a:cubicBezTo>
                <a:close/>
                <a:moveTo>
                  <a:pt x="22330" y="602"/>
                </a:moveTo>
                <a:cubicBezTo>
                  <a:pt x="22459" y="602"/>
                  <a:pt x="22591" y="641"/>
                  <a:pt x="22720" y="663"/>
                </a:cubicBezTo>
                <a:cubicBezTo>
                  <a:pt x="23684" y="802"/>
                  <a:pt x="24612" y="1069"/>
                  <a:pt x="25541" y="1278"/>
                </a:cubicBezTo>
                <a:cubicBezTo>
                  <a:pt x="27410" y="1731"/>
                  <a:pt x="29024" y="2648"/>
                  <a:pt x="30510" y="3832"/>
                </a:cubicBezTo>
                <a:cubicBezTo>
                  <a:pt x="31682" y="4784"/>
                  <a:pt x="32576" y="5968"/>
                  <a:pt x="33389" y="7257"/>
                </a:cubicBezTo>
                <a:cubicBezTo>
                  <a:pt x="34016" y="8267"/>
                  <a:pt x="34469" y="9312"/>
                  <a:pt x="34736" y="10438"/>
                </a:cubicBezTo>
                <a:lnTo>
                  <a:pt x="34736" y="10542"/>
                </a:lnTo>
                <a:cubicBezTo>
                  <a:pt x="34724" y="11343"/>
                  <a:pt x="34654" y="12121"/>
                  <a:pt x="34585" y="12911"/>
                </a:cubicBezTo>
                <a:cubicBezTo>
                  <a:pt x="34573" y="12980"/>
                  <a:pt x="34573" y="13062"/>
                  <a:pt x="34538" y="13155"/>
                </a:cubicBezTo>
                <a:cubicBezTo>
                  <a:pt x="34585" y="13259"/>
                  <a:pt x="34585" y="13387"/>
                  <a:pt x="34515" y="13514"/>
                </a:cubicBezTo>
                <a:cubicBezTo>
                  <a:pt x="34411" y="13677"/>
                  <a:pt x="34306" y="13851"/>
                  <a:pt x="34190" y="14048"/>
                </a:cubicBezTo>
                <a:lnTo>
                  <a:pt x="34190" y="13410"/>
                </a:lnTo>
                <a:cubicBezTo>
                  <a:pt x="34979" y="9509"/>
                  <a:pt x="32425" y="5841"/>
                  <a:pt x="29093" y="3867"/>
                </a:cubicBezTo>
                <a:cubicBezTo>
                  <a:pt x="27004" y="2637"/>
                  <a:pt x="24670" y="1778"/>
                  <a:pt x="22232" y="1278"/>
                </a:cubicBezTo>
                <a:cubicBezTo>
                  <a:pt x="22186" y="1267"/>
                  <a:pt x="22163" y="1267"/>
                  <a:pt x="22116" y="1255"/>
                </a:cubicBezTo>
                <a:cubicBezTo>
                  <a:pt x="21896" y="1209"/>
                  <a:pt x="21675" y="1162"/>
                  <a:pt x="21455" y="1139"/>
                </a:cubicBezTo>
                <a:cubicBezTo>
                  <a:pt x="21373" y="1081"/>
                  <a:pt x="21292" y="1069"/>
                  <a:pt x="21188" y="1046"/>
                </a:cubicBezTo>
                <a:cubicBezTo>
                  <a:pt x="20654" y="976"/>
                  <a:pt x="20108" y="907"/>
                  <a:pt x="19562" y="837"/>
                </a:cubicBezTo>
                <a:cubicBezTo>
                  <a:pt x="19938" y="778"/>
                  <a:pt x="20305" y="715"/>
                  <a:pt x="20674" y="715"/>
                </a:cubicBezTo>
                <a:cubicBezTo>
                  <a:pt x="20886" y="715"/>
                  <a:pt x="21099" y="736"/>
                  <a:pt x="21315" y="791"/>
                </a:cubicBezTo>
                <a:cubicBezTo>
                  <a:pt x="21445" y="827"/>
                  <a:pt x="21600" y="880"/>
                  <a:pt x="21731" y="880"/>
                </a:cubicBezTo>
                <a:cubicBezTo>
                  <a:pt x="21811" y="880"/>
                  <a:pt x="21882" y="860"/>
                  <a:pt x="21931" y="802"/>
                </a:cubicBezTo>
                <a:cubicBezTo>
                  <a:pt x="22057" y="646"/>
                  <a:pt x="22192" y="602"/>
                  <a:pt x="22330" y="602"/>
                </a:cubicBezTo>
                <a:close/>
                <a:moveTo>
                  <a:pt x="34097" y="13793"/>
                </a:moveTo>
                <a:cubicBezTo>
                  <a:pt x="34074" y="13979"/>
                  <a:pt x="34051" y="14153"/>
                  <a:pt x="34016" y="14350"/>
                </a:cubicBezTo>
                <a:cubicBezTo>
                  <a:pt x="33946" y="14478"/>
                  <a:pt x="33853" y="14617"/>
                  <a:pt x="33784" y="14768"/>
                </a:cubicBezTo>
                <a:cubicBezTo>
                  <a:pt x="33830" y="14664"/>
                  <a:pt x="33865" y="14548"/>
                  <a:pt x="33900" y="14443"/>
                </a:cubicBezTo>
                <a:cubicBezTo>
                  <a:pt x="33969" y="14234"/>
                  <a:pt x="34039" y="14014"/>
                  <a:pt x="34097" y="13793"/>
                </a:cubicBezTo>
                <a:close/>
                <a:moveTo>
                  <a:pt x="648" y="16288"/>
                </a:moveTo>
                <a:lnTo>
                  <a:pt x="648" y="16288"/>
                </a:lnTo>
                <a:cubicBezTo>
                  <a:pt x="649" y="16293"/>
                  <a:pt x="650" y="16297"/>
                  <a:pt x="651" y="16301"/>
                </a:cubicBezTo>
                <a:lnTo>
                  <a:pt x="651" y="16289"/>
                </a:lnTo>
                <a:cubicBezTo>
                  <a:pt x="650" y="16289"/>
                  <a:pt x="649" y="16289"/>
                  <a:pt x="648" y="16288"/>
                </a:cubicBezTo>
                <a:close/>
                <a:moveTo>
                  <a:pt x="651" y="16301"/>
                </a:moveTo>
                <a:lnTo>
                  <a:pt x="651" y="16823"/>
                </a:lnTo>
                <a:lnTo>
                  <a:pt x="697" y="16823"/>
                </a:lnTo>
                <a:lnTo>
                  <a:pt x="651" y="16301"/>
                </a:lnTo>
                <a:close/>
                <a:moveTo>
                  <a:pt x="32437" y="17345"/>
                </a:moveTo>
                <a:lnTo>
                  <a:pt x="32437" y="17345"/>
                </a:lnTo>
                <a:cubicBezTo>
                  <a:pt x="32402" y="17427"/>
                  <a:pt x="32391" y="17485"/>
                  <a:pt x="32367" y="17554"/>
                </a:cubicBezTo>
                <a:lnTo>
                  <a:pt x="32205" y="17717"/>
                </a:lnTo>
                <a:cubicBezTo>
                  <a:pt x="32112" y="17787"/>
                  <a:pt x="32031" y="17856"/>
                  <a:pt x="31961" y="17926"/>
                </a:cubicBezTo>
                <a:cubicBezTo>
                  <a:pt x="32089" y="17775"/>
                  <a:pt x="32205" y="17612"/>
                  <a:pt x="32332" y="17438"/>
                </a:cubicBezTo>
                <a:cubicBezTo>
                  <a:pt x="32367" y="17403"/>
                  <a:pt x="32402" y="17380"/>
                  <a:pt x="32437" y="17345"/>
                </a:cubicBezTo>
                <a:close/>
                <a:moveTo>
                  <a:pt x="19884" y="0"/>
                </a:moveTo>
                <a:cubicBezTo>
                  <a:pt x="19223" y="0"/>
                  <a:pt x="18558" y="29"/>
                  <a:pt x="17891" y="83"/>
                </a:cubicBezTo>
                <a:cubicBezTo>
                  <a:pt x="17229" y="141"/>
                  <a:pt x="16555" y="175"/>
                  <a:pt x="15905" y="350"/>
                </a:cubicBezTo>
                <a:cubicBezTo>
                  <a:pt x="15836" y="373"/>
                  <a:pt x="15754" y="373"/>
                  <a:pt x="15685" y="384"/>
                </a:cubicBezTo>
                <a:cubicBezTo>
                  <a:pt x="15232" y="431"/>
                  <a:pt x="14791" y="466"/>
                  <a:pt x="14385" y="686"/>
                </a:cubicBezTo>
                <a:cubicBezTo>
                  <a:pt x="14234" y="698"/>
                  <a:pt x="14106" y="733"/>
                  <a:pt x="13990" y="814"/>
                </a:cubicBezTo>
                <a:cubicBezTo>
                  <a:pt x="13943" y="808"/>
                  <a:pt x="13900" y="805"/>
                  <a:pt x="13859" y="805"/>
                </a:cubicBezTo>
                <a:cubicBezTo>
                  <a:pt x="13819" y="805"/>
                  <a:pt x="13781" y="808"/>
                  <a:pt x="13746" y="814"/>
                </a:cubicBezTo>
                <a:cubicBezTo>
                  <a:pt x="13502" y="849"/>
                  <a:pt x="13247" y="930"/>
                  <a:pt x="13003" y="1023"/>
                </a:cubicBezTo>
                <a:cubicBezTo>
                  <a:pt x="12991" y="1023"/>
                  <a:pt x="12980" y="1035"/>
                  <a:pt x="12980" y="1035"/>
                </a:cubicBezTo>
                <a:cubicBezTo>
                  <a:pt x="12887" y="1069"/>
                  <a:pt x="12782" y="1093"/>
                  <a:pt x="12701" y="1127"/>
                </a:cubicBezTo>
                <a:cubicBezTo>
                  <a:pt x="12747" y="1152"/>
                  <a:pt x="12790" y="1161"/>
                  <a:pt x="12832" y="1161"/>
                </a:cubicBezTo>
                <a:cubicBezTo>
                  <a:pt x="12942" y="1161"/>
                  <a:pt x="13041" y="1100"/>
                  <a:pt x="13135" y="1100"/>
                </a:cubicBezTo>
                <a:cubicBezTo>
                  <a:pt x="13190" y="1100"/>
                  <a:pt x="13242" y="1120"/>
                  <a:pt x="13293" y="1185"/>
                </a:cubicBezTo>
                <a:cubicBezTo>
                  <a:pt x="13003" y="1220"/>
                  <a:pt x="12713" y="1278"/>
                  <a:pt x="12423" y="1336"/>
                </a:cubicBezTo>
                <a:cubicBezTo>
                  <a:pt x="12386" y="1329"/>
                  <a:pt x="12350" y="1326"/>
                  <a:pt x="12315" y="1326"/>
                </a:cubicBezTo>
                <a:cubicBezTo>
                  <a:pt x="12180" y="1326"/>
                  <a:pt x="12049" y="1372"/>
                  <a:pt x="11912" y="1418"/>
                </a:cubicBezTo>
                <a:cubicBezTo>
                  <a:pt x="11882" y="1415"/>
                  <a:pt x="11853" y="1413"/>
                  <a:pt x="11824" y="1413"/>
                </a:cubicBezTo>
                <a:cubicBezTo>
                  <a:pt x="11528" y="1413"/>
                  <a:pt x="11279" y="1567"/>
                  <a:pt x="10983" y="1673"/>
                </a:cubicBezTo>
                <a:lnTo>
                  <a:pt x="10762" y="1766"/>
                </a:lnTo>
                <a:cubicBezTo>
                  <a:pt x="10507" y="1836"/>
                  <a:pt x="10263" y="1917"/>
                  <a:pt x="10008" y="1998"/>
                </a:cubicBezTo>
                <a:cubicBezTo>
                  <a:pt x="7198" y="2950"/>
                  <a:pt x="4749" y="4622"/>
                  <a:pt x="3182" y="7187"/>
                </a:cubicBezTo>
                <a:cubicBezTo>
                  <a:pt x="3089" y="7338"/>
                  <a:pt x="3019" y="7478"/>
                  <a:pt x="2926" y="7629"/>
                </a:cubicBezTo>
                <a:cubicBezTo>
                  <a:pt x="2485" y="8163"/>
                  <a:pt x="2044" y="8708"/>
                  <a:pt x="1638" y="9289"/>
                </a:cubicBezTo>
                <a:cubicBezTo>
                  <a:pt x="1580" y="9382"/>
                  <a:pt x="1463" y="9544"/>
                  <a:pt x="1522" y="9556"/>
                </a:cubicBezTo>
                <a:cubicBezTo>
                  <a:pt x="2172" y="9660"/>
                  <a:pt x="1626" y="9974"/>
                  <a:pt x="1580" y="10078"/>
                </a:cubicBezTo>
                <a:cubicBezTo>
                  <a:pt x="1510" y="10241"/>
                  <a:pt x="1440" y="10392"/>
                  <a:pt x="1359" y="10566"/>
                </a:cubicBezTo>
                <a:cubicBezTo>
                  <a:pt x="1347" y="10624"/>
                  <a:pt x="1324" y="10670"/>
                  <a:pt x="1301" y="10728"/>
                </a:cubicBezTo>
                <a:lnTo>
                  <a:pt x="1173" y="11076"/>
                </a:lnTo>
                <a:cubicBezTo>
                  <a:pt x="1162" y="11135"/>
                  <a:pt x="1127" y="11193"/>
                  <a:pt x="1115" y="11251"/>
                </a:cubicBezTo>
                <a:cubicBezTo>
                  <a:pt x="1069" y="11367"/>
                  <a:pt x="1034" y="11483"/>
                  <a:pt x="987" y="11610"/>
                </a:cubicBezTo>
                <a:cubicBezTo>
                  <a:pt x="976" y="11657"/>
                  <a:pt x="953" y="11715"/>
                  <a:pt x="941" y="11761"/>
                </a:cubicBezTo>
                <a:cubicBezTo>
                  <a:pt x="744" y="12365"/>
                  <a:pt x="581" y="12980"/>
                  <a:pt x="465" y="13607"/>
                </a:cubicBezTo>
                <a:cubicBezTo>
                  <a:pt x="279" y="14501"/>
                  <a:pt x="1" y="15418"/>
                  <a:pt x="186" y="16428"/>
                </a:cubicBezTo>
                <a:cubicBezTo>
                  <a:pt x="206" y="16198"/>
                  <a:pt x="259" y="16128"/>
                  <a:pt x="326" y="16128"/>
                </a:cubicBezTo>
                <a:cubicBezTo>
                  <a:pt x="422" y="16128"/>
                  <a:pt x="547" y="16266"/>
                  <a:pt x="648" y="16288"/>
                </a:cubicBezTo>
                <a:lnTo>
                  <a:pt x="648" y="16288"/>
                </a:lnTo>
                <a:cubicBezTo>
                  <a:pt x="488" y="15480"/>
                  <a:pt x="455" y="14683"/>
                  <a:pt x="744" y="13909"/>
                </a:cubicBezTo>
                <a:cubicBezTo>
                  <a:pt x="767" y="13816"/>
                  <a:pt x="813" y="13723"/>
                  <a:pt x="860" y="13630"/>
                </a:cubicBezTo>
                <a:cubicBezTo>
                  <a:pt x="941" y="14083"/>
                  <a:pt x="953" y="14536"/>
                  <a:pt x="941" y="14977"/>
                </a:cubicBezTo>
                <a:cubicBezTo>
                  <a:pt x="918" y="15500"/>
                  <a:pt x="1011" y="15964"/>
                  <a:pt x="1289" y="16370"/>
                </a:cubicBezTo>
                <a:cubicBezTo>
                  <a:pt x="1522" y="17740"/>
                  <a:pt x="2230" y="19075"/>
                  <a:pt x="3031" y="20132"/>
                </a:cubicBezTo>
                <a:cubicBezTo>
                  <a:pt x="4459" y="22001"/>
                  <a:pt x="6955" y="23417"/>
                  <a:pt x="9242" y="23765"/>
                </a:cubicBezTo>
                <a:cubicBezTo>
                  <a:pt x="9288" y="23765"/>
                  <a:pt x="9311" y="23742"/>
                  <a:pt x="9346" y="23730"/>
                </a:cubicBezTo>
                <a:cubicBezTo>
                  <a:pt x="9741" y="23939"/>
                  <a:pt x="10147" y="24125"/>
                  <a:pt x="10565" y="24288"/>
                </a:cubicBezTo>
                <a:cubicBezTo>
                  <a:pt x="12291" y="24986"/>
                  <a:pt x="14120" y="25284"/>
                  <a:pt x="15963" y="25284"/>
                </a:cubicBezTo>
                <a:cubicBezTo>
                  <a:pt x="18719" y="25284"/>
                  <a:pt x="21507" y="24616"/>
                  <a:pt x="24032" y="23614"/>
                </a:cubicBezTo>
                <a:cubicBezTo>
                  <a:pt x="26377" y="22686"/>
                  <a:pt x="28745" y="21269"/>
                  <a:pt x="30638" y="19423"/>
                </a:cubicBezTo>
                <a:cubicBezTo>
                  <a:pt x="30928" y="19191"/>
                  <a:pt x="31230" y="18959"/>
                  <a:pt x="31520" y="18727"/>
                </a:cubicBezTo>
                <a:lnTo>
                  <a:pt x="31520" y="18727"/>
                </a:lnTo>
                <a:cubicBezTo>
                  <a:pt x="31334" y="18924"/>
                  <a:pt x="31137" y="19145"/>
                  <a:pt x="30963" y="19354"/>
                </a:cubicBezTo>
                <a:cubicBezTo>
                  <a:pt x="31450" y="18982"/>
                  <a:pt x="31891" y="18599"/>
                  <a:pt x="32286" y="18146"/>
                </a:cubicBezTo>
                <a:cubicBezTo>
                  <a:pt x="32332" y="18112"/>
                  <a:pt x="32379" y="18088"/>
                  <a:pt x="32414" y="18042"/>
                </a:cubicBezTo>
                <a:lnTo>
                  <a:pt x="32414" y="18042"/>
                </a:lnTo>
                <a:cubicBezTo>
                  <a:pt x="32507" y="18321"/>
                  <a:pt x="32228" y="18437"/>
                  <a:pt x="32379" y="18739"/>
                </a:cubicBezTo>
                <a:cubicBezTo>
                  <a:pt x="33412" y="17276"/>
                  <a:pt x="34190" y="15720"/>
                  <a:pt x="35107" y="14223"/>
                </a:cubicBezTo>
                <a:cubicBezTo>
                  <a:pt x="35107" y="14246"/>
                  <a:pt x="35119" y="14257"/>
                  <a:pt x="35119" y="14281"/>
                </a:cubicBezTo>
                <a:cubicBezTo>
                  <a:pt x="35119" y="14385"/>
                  <a:pt x="35107" y="14490"/>
                  <a:pt x="35095" y="14594"/>
                </a:cubicBezTo>
                <a:cubicBezTo>
                  <a:pt x="35072" y="14896"/>
                  <a:pt x="35095" y="15221"/>
                  <a:pt x="34979" y="15523"/>
                </a:cubicBezTo>
                <a:cubicBezTo>
                  <a:pt x="34886" y="15755"/>
                  <a:pt x="34840" y="15999"/>
                  <a:pt x="34782" y="16243"/>
                </a:cubicBezTo>
                <a:cubicBezTo>
                  <a:pt x="34840" y="16266"/>
                  <a:pt x="34898" y="16266"/>
                  <a:pt x="34945" y="16277"/>
                </a:cubicBezTo>
                <a:cubicBezTo>
                  <a:pt x="34991" y="16173"/>
                  <a:pt x="35037" y="16068"/>
                  <a:pt x="35072" y="15952"/>
                </a:cubicBezTo>
                <a:lnTo>
                  <a:pt x="35072" y="15952"/>
                </a:lnTo>
                <a:cubicBezTo>
                  <a:pt x="35003" y="16301"/>
                  <a:pt x="34898" y="16649"/>
                  <a:pt x="34805" y="17020"/>
                </a:cubicBezTo>
                <a:cubicBezTo>
                  <a:pt x="35165" y="16498"/>
                  <a:pt x="35421" y="15952"/>
                  <a:pt x="35386" y="15337"/>
                </a:cubicBezTo>
                <a:cubicBezTo>
                  <a:pt x="35293" y="13897"/>
                  <a:pt x="35328" y="12446"/>
                  <a:pt x="35223" y="11007"/>
                </a:cubicBezTo>
                <a:cubicBezTo>
                  <a:pt x="35177" y="10473"/>
                  <a:pt x="35072" y="9950"/>
                  <a:pt x="34933" y="9451"/>
                </a:cubicBezTo>
                <a:cubicBezTo>
                  <a:pt x="34840" y="9161"/>
                  <a:pt x="34736" y="8882"/>
                  <a:pt x="34619" y="8615"/>
                </a:cubicBezTo>
                <a:cubicBezTo>
                  <a:pt x="34260" y="7768"/>
                  <a:pt x="33830" y="6990"/>
                  <a:pt x="33284" y="6247"/>
                </a:cubicBezTo>
                <a:cubicBezTo>
                  <a:pt x="31798" y="4134"/>
                  <a:pt x="29860" y="2544"/>
                  <a:pt x="27515" y="1510"/>
                </a:cubicBezTo>
                <a:cubicBezTo>
                  <a:pt x="25068" y="445"/>
                  <a:pt x="22503" y="0"/>
                  <a:pt x="19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04" name="Google Shape;1304;p24"/>
          <p:cNvSpPr txBox="1">
            <a:spLocks noGrp="1"/>
          </p:cNvSpPr>
          <p:nvPr>
            <p:ph type="ctrTitle"/>
          </p:nvPr>
        </p:nvSpPr>
        <p:spPr>
          <a:xfrm>
            <a:off x="3529650" y="3723607"/>
            <a:ext cx="2084700" cy="804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1305" name="Google Shape;1305;p24"/>
          <p:cNvGrpSpPr/>
          <p:nvPr/>
        </p:nvGrpSpPr>
        <p:grpSpPr>
          <a:xfrm rot="1397262">
            <a:off x="8792294" y="-464643"/>
            <a:ext cx="624724" cy="1158965"/>
            <a:chOff x="2369275" y="3344925"/>
            <a:chExt cx="160525" cy="297800"/>
          </a:xfrm>
        </p:grpSpPr>
        <p:sp>
          <p:nvSpPr>
            <p:cNvPr id="1306" name="Google Shape;1306;p2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24"/>
          <p:cNvSpPr/>
          <p:nvPr/>
        </p:nvSpPr>
        <p:spPr>
          <a:xfrm rot="-1684183">
            <a:off x="8537084" y="909331"/>
            <a:ext cx="970676" cy="839040"/>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24"/>
          <p:cNvGrpSpPr/>
          <p:nvPr/>
        </p:nvGrpSpPr>
        <p:grpSpPr>
          <a:xfrm rot="7743169">
            <a:off x="620299" y="-108727"/>
            <a:ext cx="384785" cy="1297445"/>
            <a:chOff x="954700" y="3672025"/>
            <a:chExt cx="106825" cy="360200"/>
          </a:xfrm>
        </p:grpSpPr>
        <p:sp>
          <p:nvSpPr>
            <p:cNvPr id="1323" name="Google Shape;1323;p2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24"/>
          <p:cNvGrpSpPr/>
          <p:nvPr/>
        </p:nvGrpSpPr>
        <p:grpSpPr>
          <a:xfrm rot="1031363">
            <a:off x="-81656" y="638501"/>
            <a:ext cx="781001" cy="756958"/>
            <a:chOff x="852825" y="3133350"/>
            <a:chExt cx="216825" cy="210150"/>
          </a:xfrm>
        </p:grpSpPr>
        <p:sp>
          <p:nvSpPr>
            <p:cNvPr id="1333" name="Google Shape;1333;p24"/>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4"/>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24"/>
          <p:cNvGrpSpPr/>
          <p:nvPr/>
        </p:nvGrpSpPr>
        <p:grpSpPr>
          <a:xfrm rot="9196451">
            <a:off x="1089797" y="-167971"/>
            <a:ext cx="233140" cy="565605"/>
            <a:chOff x="1282375" y="3450000"/>
            <a:chExt cx="64725" cy="157025"/>
          </a:xfrm>
        </p:grpSpPr>
        <p:sp>
          <p:nvSpPr>
            <p:cNvPr id="1336" name="Google Shape;1336;p2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24"/>
          <p:cNvGrpSpPr/>
          <p:nvPr/>
        </p:nvGrpSpPr>
        <p:grpSpPr>
          <a:xfrm rot="-1792482">
            <a:off x="7223802" y="-396696"/>
            <a:ext cx="781015" cy="756971"/>
            <a:chOff x="852825" y="3133350"/>
            <a:chExt cx="216825" cy="210150"/>
          </a:xfrm>
        </p:grpSpPr>
        <p:sp>
          <p:nvSpPr>
            <p:cNvPr id="1340" name="Google Shape;1340;p24"/>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4"/>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24"/>
          <p:cNvGrpSpPr/>
          <p:nvPr/>
        </p:nvGrpSpPr>
        <p:grpSpPr>
          <a:xfrm rot="912603">
            <a:off x="7781084" y="71326"/>
            <a:ext cx="834753" cy="1145012"/>
            <a:chOff x="4590425" y="3427675"/>
            <a:chExt cx="214500" cy="294225"/>
          </a:xfrm>
        </p:grpSpPr>
        <p:sp>
          <p:nvSpPr>
            <p:cNvPr id="1343" name="Google Shape;1343;p24"/>
            <p:cNvSpPr/>
            <p:nvPr/>
          </p:nvSpPr>
          <p:spPr>
            <a:xfrm>
              <a:off x="4660075" y="3675450"/>
              <a:ext cx="87975" cy="46450"/>
            </a:xfrm>
            <a:custGeom>
              <a:avLst/>
              <a:gdLst/>
              <a:ahLst/>
              <a:cxnLst/>
              <a:rect l="l" t="t" r="r" b="b"/>
              <a:pathLst>
                <a:path w="3519" h="1858" extrusionOk="0">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4"/>
            <p:cNvSpPr/>
            <p:nvPr/>
          </p:nvSpPr>
          <p:spPr>
            <a:xfrm>
              <a:off x="4622000" y="3461175"/>
              <a:ext cx="66100" cy="98375"/>
            </a:xfrm>
            <a:custGeom>
              <a:avLst/>
              <a:gdLst/>
              <a:ahLst/>
              <a:cxnLst/>
              <a:rect l="l" t="t" r="r" b="b"/>
              <a:pathLst>
                <a:path w="2644" h="3935" extrusionOk="0">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4"/>
            <p:cNvSpPr/>
            <p:nvPr/>
          </p:nvSpPr>
          <p:spPr>
            <a:xfrm>
              <a:off x="4653250" y="3478600"/>
              <a:ext cx="66275" cy="98475"/>
            </a:xfrm>
            <a:custGeom>
              <a:avLst/>
              <a:gdLst/>
              <a:ahLst/>
              <a:cxnLst/>
              <a:rect l="l" t="t" r="r" b="b"/>
              <a:pathLst>
                <a:path w="2651" h="3939" extrusionOk="0">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4"/>
            <p:cNvSpPr/>
            <p:nvPr/>
          </p:nvSpPr>
          <p:spPr>
            <a:xfrm>
              <a:off x="4648075" y="3513825"/>
              <a:ext cx="142725" cy="153950"/>
            </a:xfrm>
            <a:custGeom>
              <a:avLst/>
              <a:gdLst/>
              <a:ahLst/>
              <a:cxnLst/>
              <a:rect l="l" t="t" r="r" b="b"/>
              <a:pathLst>
                <a:path w="5709" h="6158" extrusionOk="0">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4"/>
            <p:cNvSpPr/>
            <p:nvPr/>
          </p:nvSpPr>
          <p:spPr>
            <a:xfrm>
              <a:off x="4604350" y="3548450"/>
              <a:ext cx="65900" cy="51950"/>
            </a:xfrm>
            <a:custGeom>
              <a:avLst/>
              <a:gdLst/>
              <a:ahLst/>
              <a:cxnLst/>
              <a:rect l="l" t="t" r="r" b="b"/>
              <a:pathLst>
                <a:path w="2636" h="2078" extrusionOk="0">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4"/>
            <p:cNvSpPr/>
            <p:nvPr/>
          </p:nvSpPr>
          <p:spPr>
            <a:xfrm>
              <a:off x="4625950" y="3495075"/>
              <a:ext cx="178975" cy="191775"/>
            </a:xfrm>
            <a:custGeom>
              <a:avLst/>
              <a:gdLst/>
              <a:ahLst/>
              <a:cxnLst/>
              <a:rect l="l" t="t" r="r" b="b"/>
              <a:pathLst>
                <a:path w="7159" h="7671" extrusionOk="0">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4"/>
            <p:cNvSpPr/>
            <p:nvPr/>
          </p:nvSpPr>
          <p:spPr>
            <a:xfrm>
              <a:off x="4671675" y="3427675"/>
              <a:ext cx="65925" cy="61975"/>
            </a:xfrm>
            <a:custGeom>
              <a:avLst/>
              <a:gdLst/>
              <a:ahLst/>
              <a:cxnLst/>
              <a:rect l="l" t="t" r="r" b="b"/>
              <a:pathLst>
                <a:path w="2637" h="2479" extrusionOk="0">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4"/>
            <p:cNvSpPr/>
            <p:nvPr/>
          </p:nvSpPr>
          <p:spPr>
            <a:xfrm>
              <a:off x="4590425" y="3619600"/>
              <a:ext cx="91150" cy="24000"/>
            </a:xfrm>
            <a:custGeom>
              <a:avLst/>
              <a:gdLst/>
              <a:ahLst/>
              <a:cxnLst/>
              <a:rect l="l" t="t" r="r" b="b"/>
              <a:pathLst>
                <a:path w="3646" h="960" extrusionOk="0">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1351"/>
        <p:cNvGrpSpPr/>
        <p:nvPr/>
      </p:nvGrpSpPr>
      <p:grpSpPr>
        <a:xfrm>
          <a:off x="0" y="0"/>
          <a:ext cx="0" cy="0"/>
          <a:chOff x="0" y="0"/>
          <a:chExt cx="0" cy="0"/>
        </a:xfrm>
      </p:grpSpPr>
      <p:sp>
        <p:nvSpPr>
          <p:cNvPr id="1352" name="Google Shape;1352;p25"/>
          <p:cNvSpPr txBox="1">
            <a:spLocks noGrp="1"/>
          </p:cNvSpPr>
          <p:nvPr>
            <p:ph type="title" hasCustomPrompt="1"/>
          </p:nvPr>
        </p:nvSpPr>
        <p:spPr>
          <a:xfrm>
            <a:off x="1477800" y="1869000"/>
            <a:ext cx="6188400" cy="1405500"/>
          </a:xfrm>
          <a:prstGeom prst="rect">
            <a:avLst/>
          </a:prstGeom>
        </p:spPr>
        <p:txBody>
          <a:bodyPr spcFirstLastPara="1" wrap="square" lIns="91425" tIns="91425" rIns="91425" bIns="91425" anchor="b" anchorCtr="0">
            <a:noAutofit/>
          </a:bodyPr>
          <a:lstStyle>
            <a:lvl1pPr lvl="0" algn="ctr">
              <a:spcBef>
                <a:spcPts val="0"/>
              </a:spcBef>
              <a:spcAft>
                <a:spcPts val="0"/>
              </a:spcAft>
              <a:buSzPts val="8100"/>
              <a:buFont typeface="Neucha"/>
              <a:buNone/>
              <a:defRPr sz="8100" b="1">
                <a:latin typeface="Neucha"/>
                <a:ea typeface="Neucha"/>
                <a:cs typeface="Neucha"/>
                <a:sym typeface="Neucha"/>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353" name="Google Shape;1353;p25"/>
          <p:cNvSpPr txBox="1">
            <a:spLocks noGrp="1"/>
          </p:cNvSpPr>
          <p:nvPr>
            <p:ph type="ctrTitle" idx="2"/>
          </p:nvPr>
        </p:nvSpPr>
        <p:spPr>
          <a:xfrm>
            <a:off x="2971800" y="3182832"/>
            <a:ext cx="3200400" cy="91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Roboto Condensed"/>
              <a:buNone/>
              <a:defRPr sz="1800" b="0">
                <a:latin typeface="Roboto Condensed"/>
                <a:ea typeface="Roboto Condensed"/>
                <a:cs typeface="Roboto Condensed"/>
                <a:sym typeface="Roboto Condensed"/>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1354" name="Google Shape;1354;p25"/>
          <p:cNvGrpSpPr/>
          <p:nvPr/>
        </p:nvGrpSpPr>
        <p:grpSpPr>
          <a:xfrm rot="-3553717" flipH="1">
            <a:off x="7688754" y="3898355"/>
            <a:ext cx="1657053" cy="1186673"/>
            <a:chOff x="2656025" y="2684075"/>
            <a:chExt cx="464100" cy="332350"/>
          </a:xfrm>
        </p:grpSpPr>
        <p:sp>
          <p:nvSpPr>
            <p:cNvPr id="1355" name="Google Shape;1355;p25"/>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5"/>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5"/>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5"/>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5"/>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5"/>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5"/>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5"/>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25"/>
          <p:cNvGrpSpPr/>
          <p:nvPr/>
        </p:nvGrpSpPr>
        <p:grpSpPr>
          <a:xfrm rot="-1425117" flipH="1">
            <a:off x="6647985" y="4272006"/>
            <a:ext cx="870560" cy="1160758"/>
            <a:chOff x="2957300" y="3608175"/>
            <a:chExt cx="231325" cy="310850"/>
          </a:xfrm>
        </p:grpSpPr>
        <p:sp>
          <p:nvSpPr>
            <p:cNvPr id="1364" name="Google Shape;1364;p25"/>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5"/>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5"/>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5"/>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5"/>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5"/>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5"/>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5"/>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5"/>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5"/>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5"/>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5"/>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5"/>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25"/>
          <p:cNvGrpSpPr/>
          <p:nvPr/>
        </p:nvGrpSpPr>
        <p:grpSpPr>
          <a:xfrm rot="2084963" flipH="1">
            <a:off x="1022764" y="-103695"/>
            <a:ext cx="1670611" cy="1197127"/>
            <a:chOff x="692625" y="2569725"/>
            <a:chExt cx="463800" cy="332350"/>
          </a:xfrm>
        </p:grpSpPr>
        <p:sp>
          <p:nvSpPr>
            <p:cNvPr id="1378" name="Google Shape;1378;p25"/>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5"/>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25"/>
          <p:cNvGrpSpPr/>
          <p:nvPr/>
        </p:nvGrpSpPr>
        <p:grpSpPr>
          <a:xfrm rot="1062273" flipH="1">
            <a:off x="-107477" y="229689"/>
            <a:ext cx="384784" cy="1297441"/>
            <a:chOff x="954700" y="3672025"/>
            <a:chExt cx="106825" cy="360200"/>
          </a:xfrm>
        </p:grpSpPr>
        <p:sp>
          <p:nvSpPr>
            <p:cNvPr id="1381" name="Google Shape;1381;p25"/>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5"/>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5"/>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5"/>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5"/>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5"/>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5"/>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5"/>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5"/>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25"/>
          <p:cNvGrpSpPr/>
          <p:nvPr/>
        </p:nvGrpSpPr>
        <p:grpSpPr>
          <a:xfrm rot="-1031363" flipH="1">
            <a:off x="-137267" y="1716289"/>
            <a:ext cx="781001" cy="756958"/>
            <a:chOff x="852825" y="3133350"/>
            <a:chExt cx="216825" cy="210150"/>
          </a:xfrm>
        </p:grpSpPr>
        <p:sp>
          <p:nvSpPr>
            <p:cNvPr id="1391" name="Google Shape;1391;p25"/>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5"/>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5"/>
          <p:cNvGrpSpPr/>
          <p:nvPr/>
        </p:nvGrpSpPr>
        <p:grpSpPr>
          <a:xfrm rot="9086648" flipH="1">
            <a:off x="2361570" y="-673704"/>
            <a:ext cx="351283" cy="1120755"/>
            <a:chOff x="616875" y="3027700"/>
            <a:chExt cx="97525" cy="311150"/>
          </a:xfrm>
        </p:grpSpPr>
        <p:sp>
          <p:nvSpPr>
            <p:cNvPr id="1394" name="Google Shape;1394;p25"/>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5"/>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5"/>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5"/>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5"/>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25"/>
          <p:cNvGrpSpPr/>
          <p:nvPr/>
        </p:nvGrpSpPr>
        <p:grpSpPr>
          <a:xfrm rot="-1974894" flipH="1">
            <a:off x="1370005" y="872286"/>
            <a:ext cx="233139" cy="565604"/>
            <a:chOff x="1282375" y="3450000"/>
            <a:chExt cx="64725" cy="157025"/>
          </a:xfrm>
        </p:grpSpPr>
        <p:sp>
          <p:nvSpPr>
            <p:cNvPr id="1400" name="Google Shape;1400;p2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25"/>
          <p:cNvGrpSpPr/>
          <p:nvPr/>
        </p:nvGrpSpPr>
        <p:grpSpPr>
          <a:xfrm rot="-1302591" flipH="1">
            <a:off x="6086406" y="4653389"/>
            <a:ext cx="378569" cy="592888"/>
            <a:chOff x="683900" y="3612800"/>
            <a:chExt cx="105100" cy="164600"/>
          </a:xfrm>
        </p:grpSpPr>
        <p:sp>
          <p:nvSpPr>
            <p:cNvPr id="1404" name="Google Shape;1404;p25"/>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5"/>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5"/>
          <p:cNvGrpSpPr/>
          <p:nvPr/>
        </p:nvGrpSpPr>
        <p:grpSpPr>
          <a:xfrm rot="-1974894" flipH="1">
            <a:off x="8706980" y="2937336"/>
            <a:ext cx="233139" cy="565604"/>
            <a:chOff x="1282375" y="3450000"/>
            <a:chExt cx="64725" cy="157025"/>
          </a:xfrm>
        </p:grpSpPr>
        <p:sp>
          <p:nvSpPr>
            <p:cNvPr id="1407" name="Google Shape;1407;p2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25"/>
          <p:cNvGrpSpPr/>
          <p:nvPr/>
        </p:nvGrpSpPr>
        <p:grpSpPr>
          <a:xfrm rot="762759" flipH="1">
            <a:off x="7516114" y="3314521"/>
            <a:ext cx="590931" cy="1096303"/>
            <a:chOff x="2369275" y="3344925"/>
            <a:chExt cx="160525" cy="297800"/>
          </a:xfrm>
        </p:grpSpPr>
        <p:sp>
          <p:nvSpPr>
            <p:cNvPr id="1411" name="Google Shape;1411;p25"/>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5"/>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5"/>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5"/>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5"/>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5"/>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5"/>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5"/>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5"/>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5"/>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5"/>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5"/>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5"/>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5"/>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5"/>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25"/>
          <p:cNvGrpSpPr/>
          <p:nvPr/>
        </p:nvGrpSpPr>
        <p:grpSpPr>
          <a:xfrm rot="-4092482" flipH="1">
            <a:off x="344761" y="-173701"/>
            <a:ext cx="773115" cy="298133"/>
            <a:chOff x="1154075" y="3734125"/>
            <a:chExt cx="201750" cy="77800"/>
          </a:xfrm>
        </p:grpSpPr>
        <p:sp>
          <p:nvSpPr>
            <p:cNvPr id="1427" name="Google Shape;1427;p25"/>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5"/>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5"/>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5"/>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5"/>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5"/>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5"/>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5"/>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25"/>
          <p:cNvGrpSpPr/>
          <p:nvPr/>
        </p:nvGrpSpPr>
        <p:grpSpPr>
          <a:xfrm rot="-1415750" flipH="1">
            <a:off x="430215" y="501184"/>
            <a:ext cx="602211" cy="1005088"/>
            <a:chOff x="1980950" y="3649100"/>
            <a:chExt cx="146600" cy="244675"/>
          </a:xfrm>
        </p:grpSpPr>
        <p:sp>
          <p:nvSpPr>
            <p:cNvPr id="1436" name="Google Shape;1436;p25"/>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5"/>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5"/>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5"/>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5"/>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5"/>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5"/>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5"/>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5"/>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5"/>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5"/>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5"/>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5"/>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25"/>
          <p:cNvGrpSpPr/>
          <p:nvPr/>
        </p:nvGrpSpPr>
        <p:grpSpPr>
          <a:xfrm rot="-897778" flipH="1">
            <a:off x="825036" y="1701916"/>
            <a:ext cx="540259" cy="223794"/>
            <a:chOff x="2333000" y="3750375"/>
            <a:chExt cx="157050" cy="65050"/>
          </a:xfrm>
        </p:grpSpPr>
        <p:sp>
          <p:nvSpPr>
            <p:cNvPr id="1450" name="Google Shape;1450;p25"/>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5"/>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5"/>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5"/>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5"/>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
  <p:cSld name="BIG_NUMBER_1">
    <p:bg>
      <p:bgPr>
        <a:solidFill>
          <a:schemeClr val="accent1"/>
        </a:solidFill>
        <a:effectLst/>
      </p:bgPr>
    </p:bg>
    <p:spTree>
      <p:nvGrpSpPr>
        <p:cNvPr id="1" name="Shape 1455"/>
        <p:cNvGrpSpPr/>
        <p:nvPr/>
      </p:nvGrpSpPr>
      <p:grpSpPr>
        <a:xfrm>
          <a:off x="0" y="0"/>
          <a:ext cx="0" cy="0"/>
          <a:chOff x="0" y="0"/>
          <a:chExt cx="0" cy="0"/>
        </a:xfrm>
      </p:grpSpPr>
      <p:grpSp>
        <p:nvGrpSpPr>
          <p:cNvPr id="1456" name="Google Shape;1456;p26"/>
          <p:cNvGrpSpPr/>
          <p:nvPr/>
        </p:nvGrpSpPr>
        <p:grpSpPr>
          <a:xfrm rot="-3553717" flipH="1">
            <a:off x="7688754" y="3898355"/>
            <a:ext cx="1657053" cy="1186673"/>
            <a:chOff x="2656025" y="2684075"/>
            <a:chExt cx="464100" cy="332350"/>
          </a:xfrm>
        </p:grpSpPr>
        <p:sp>
          <p:nvSpPr>
            <p:cNvPr id="1457" name="Google Shape;1457;p26"/>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6"/>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6"/>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6"/>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6"/>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6"/>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6"/>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6"/>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26"/>
          <p:cNvGrpSpPr/>
          <p:nvPr/>
        </p:nvGrpSpPr>
        <p:grpSpPr>
          <a:xfrm rot="-1425117" flipH="1">
            <a:off x="6647985" y="4272006"/>
            <a:ext cx="870560" cy="1160758"/>
            <a:chOff x="2957300" y="3608175"/>
            <a:chExt cx="231325" cy="310850"/>
          </a:xfrm>
        </p:grpSpPr>
        <p:sp>
          <p:nvSpPr>
            <p:cNvPr id="1466" name="Google Shape;1466;p26"/>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6"/>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6"/>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6"/>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6"/>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6"/>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6"/>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6"/>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6"/>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6"/>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6"/>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6"/>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6"/>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26"/>
          <p:cNvGrpSpPr/>
          <p:nvPr/>
        </p:nvGrpSpPr>
        <p:grpSpPr>
          <a:xfrm rot="2084963" flipH="1">
            <a:off x="1022764" y="-103695"/>
            <a:ext cx="1670611" cy="1197127"/>
            <a:chOff x="692625" y="2569725"/>
            <a:chExt cx="463800" cy="332350"/>
          </a:xfrm>
        </p:grpSpPr>
        <p:sp>
          <p:nvSpPr>
            <p:cNvPr id="1480" name="Google Shape;1480;p26"/>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6"/>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26"/>
          <p:cNvGrpSpPr/>
          <p:nvPr/>
        </p:nvGrpSpPr>
        <p:grpSpPr>
          <a:xfrm rot="1062273" flipH="1">
            <a:off x="-107477" y="229689"/>
            <a:ext cx="384784" cy="1297441"/>
            <a:chOff x="954700" y="3672025"/>
            <a:chExt cx="106825" cy="360200"/>
          </a:xfrm>
        </p:grpSpPr>
        <p:sp>
          <p:nvSpPr>
            <p:cNvPr id="1483" name="Google Shape;1483;p26"/>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6"/>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6"/>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6"/>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6"/>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6"/>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6"/>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6"/>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6"/>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26"/>
          <p:cNvGrpSpPr/>
          <p:nvPr/>
        </p:nvGrpSpPr>
        <p:grpSpPr>
          <a:xfrm rot="-1031363" flipH="1">
            <a:off x="-137267" y="1716289"/>
            <a:ext cx="781001" cy="756958"/>
            <a:chOff x="852825" y="3133350"/>
            <a:chExt cx="216825" cy="210150"/>
          </a:xfrm>
        </p:grpSpPr>
        <p:sp>
          <p:nvSpPr>
            <p:cNvPr id="1493" name="Google Shape;1493;p26"/>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6"/>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26"/>
          <p:cNvGrpSpPr/>
          <p:nvPr/>
        </p:nvGrpSpPr>
        <p:grpSpPr>
          <a:xfrm rot="9086648" flipH="1">
            <a:off x="2361570" y="-673704"/>
            <a:ext cx="351283" cy="1120755"/>
            <a:chOff x="616875" y="3027700"/>
            <a:chExt cx="97525" cy="311150"/>
          </a:xfrm>
        </p:grpSpPr>
        <p:sp>
          <p:nvSpPr>
            <p:cNvPr id="1496" name="Google Shape;1496;p26"/>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6"/>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6"/>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6"/>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6"/>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26"/>
          <p:cNvGrpSpPr/>
          <p:nvPr/>
        </p:nvGrpSpPr>
        <p:grpSpPr>
          <a:xfrm rot="-1974894" flipH="1">
            <a:off x="1370005" y="872286"/>
            <a:ext cx="233139" cy="565604"/>
            <a:chOff x="1282375" y="3450000"/>
            <a:chExt cx="64725" cy="157025"/>
          </a:xfrm>
        </p:grpSpPr>
        <p:sp>
          <p:nvSpPr>
            <p:cNvPr id="1502" name="Google Shape;1502;p2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26"/>
          <p:cNvGrpSpPr/>
          <p:nvPr/>
        </p:nvGrpSpPr>
        <p:grpSpPr>
          <a:xfrm rot="-1302591" flipH="1">
            <a:off x="6086406" y="4653389"/>
            <a:ext cx="378569" cy="592888"/>
            <a:chOff x="683900" y="3612800"/>
            <a:chExt cx="105100" cy="164600"/>
          </a:xfrm>
        </p:grpSpPr>
        <p:sp>
          <p:nvSpPr>
            <p:cNvPr id="1506" name="Google Shape;1506;p26"/>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6"/>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26"/>
          <p:cNvGrpSpPr/>
          <p:nvPr/>
        </p:nvGrpSpPr>
        <p:grpSpPr>
          <a:xfrm rot="-1974894" flipH="1">
            <a:off x="8706980" y="2937336"/>
            <a:ext cx="233139" cy="565604"/>
            <a:chOff x="1282375" y="3450000"/>
            <a:chExt cx="64725" cy="157025"/>
          </a:xfrm>
        </p:grpSpPr>
        <p:sp>
          <p:nvSpPr>
            <p:cNvPr id="1509" name="Google Shape;1509;p2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26"/>
          <p:cNvGrpSpPr/>
          <p:nvPr/>
        </p:nvGrpSpPr>
        <p:grpSpPr>
          <a:xfrm rot="762759" flipH="1">
            <a:off x="7516114" y="3314521"/>
            <a:ext cx="590931" cy="1096303"/>
            <a:chOff x="2369275" y="3344925"/>
            <a:chExt cx="160525" cy="297800"/>
          </a:xfrm>
        </p:grpSpPr>
        <p:sp>
          <p:nvSpPr>
            <p:cNvPr id="1513" name="Google Shape;1513;p26"/>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6"/>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6"/>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6"/>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6"/>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6"/>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6"/>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6"/>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6"/>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6"/>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6"/>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6"/>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6"/>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6"/>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6"/>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26"/>
          <p:cNvGrpSpPr/>
          <p:nvPr/>
        </p:nvGrpSpPr>
        <p:grpSpPr>
          <a:xfrm rot="-4092482" flipH="1">
            <a:off x="344761" y="-173701"/>
            <a:ext cx="773115" cy="298133"/>
            <a:chOff x="1154075" y="3734125"/>
            <a:chExt cx="201750" cy="77800"/>
          </a:xfrm>
        </p:grpSpPr>
        <p:sp>
          <p:nvSpPr>
            <p:cNvPr id="1529" name="Google Shape;1529;p26"/>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6"/>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6"/>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6"/>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6"/>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6"/>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6"/>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6"/>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26"/>
          <p:cNvGrpSpPr/>
          <p:nvPr/>
        </p:nvGrpSpPr>
        <p:grpSpPr>
          <a:xfrm rot="-1415750" flipH="1">
            <a:off x="430215" y="501184"/>
            <a:ext cx="602211" cy="1005088"/>
            <a:chOff x="1980950" y="3649100"/>
            <a:chExt cx="146600" cy="244675"/>
          </a:xfrm>
        </p:grpSpPr>
        <p:sp>
          <p:nvSpPr>
            <p:cNvPr id="1538" name="Google Shape;1538;p26"/>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6"/>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6"/>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6"/>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6"/>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6"/>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6"/>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6"/>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6"/>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6"/>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6"/>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6"/>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6"/>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26"/>
          <p:cNvGrpSpPr/>
          <p:nvPr/>
        </p:nvGrpSpPr>
        <p:grpSpPr>
          <a:xfrm rot="-897778" flipH="1">
            <a:off x="825036" y="1701916"/>
            <a:ext cx="540259" cy="223794"/>
            <a:chOff x="2333000" y="3750375"/>
            <a:chExt cx="157050" cy="65050"/>
          </a:xfrm>
        </p:grpSpPr>
        <p:sp>
          <p:nvSpPr>
            <p:cNvPr id="1552" name="Google Shape;1552;p26"/>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6"/>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6"/>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6"/>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6"/>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57"/>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mall numbers">
  <p:cSld name="SECTION_HEADER_1">
    <p:bg>
      <p:bgPr>
        <a:solidFill>
          <a:schemeClr val="accent1"/>
        </a:solidFill>
        <a:effectLst/>
      </p:bgPr>
    </p:bg>
    <p:spTree>
      <p:nvGrpSpPr>
        <p:cNvPr id="1" name="Shape 1558"/>
        <p:cNvGrpSpPr/>
        <p:nvPr/>
      </p:nvGrpSpPr>
      <p:grpSpPr>
        <a:xfrm>
          <a:off x="0" y="0"/>
          <a:ext cx="0" cy="0"/>
          <a:chOff x="0" y="0"/>
          <a:chExt cx="0" cy="0"/>
        </a:xfrm>
      </p:grpSpPr>
      <p:sp>
        <p:nvSpPr>
          <p:cNvPr id="1559" name="Google Shape;1559;p28"/>
          <p:cNvSpPr txBox="1">
            <a:spLocks noGrp="1"/>
          </p:cNvSpPr>
          <p:nvPr>
            <p:ph type="title" hasCustomPrompt="1"/>
          </p:nvPr>
        </p:nvSpPr>
        <p:spPr>
          <a:xfrm>
            <a:off x="920046" y="1707038"/>
            <a:ext cx="1593900" cy="60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SzPts val="4000"/>
              <a:buFont typeface="Neucha"/>
              <a:buNone/>
              <a:defRPr sz="4000" b="1">
                <a:latin typeface="Neucha"/>
                <a:ea typeface="Neucha"/>
                <a:cs typeface="Neucha"/>
                <a:sym typeface="Neucha"/>
              </a:defRPr>
            </a:lvl2pPr>
            <a:lvl3pPr lvl="2" algn="ctr" rtl="0">
              <a:spcBef>
                <a:spcPts val="0"/>
              </a:spcBef>
              <a:spcAft>
                <a:spcPts val="0"/>
              </a:spcAft>
              <a:buSzPts val="4000"/>
              <a:buFont typeface="Neucha"/>
              <a:buNone/>
              <a:defRPr sz="4000" b="1">
                <a:latin typeface="Neucha"/>
                <a:ea typeface="Neucha"/>
                <a:cs typeface="Neucha"/>
                <a:sym typeface="Neucha"/>
              </a:defRPr>
            </a:lvl3pPr>
            <a:lvl4pPr lvl="3" algn="ctr" rtl="0">
              <a:spcBef>
                <a:spcPts val="0"/>
              </a:spcBef>
              <a:spcAft>
                <a:spcPts val="0"/>
              </a:spcAft>
              <a:buSzPts val="4000"/>
              <a:buFont typeface="Neucha"/>
              <a:buNone/>
              <a:defRPr sz="4000" b="1">
                <a:latin typeface="Neucha"/>
                <a:ea typeface="Neucha"/>
                <a:cs typeface="Neucha"/>
                <a:sym typeface="Neucha"/>
              </a:defRPr>
            </a:lvl4pPr>
            <a:lvl5pPr lvl="4" algn="ctr" rtl="0">
              <a:spcBef>
                <a:spcPts val="0"/>
              </a:spcBef>
              <a:spcAft>
                <a:spcPts val="0"/>
              </a:spcAft>
              <a:buSzPts val="4000"/>
              <a:buFont typeface="Neucha"/>
              <a:buNone/>
              <a:defRPr sz="4000" b="1">
                <a:latin typeface="Neucha"/>
                <a:ea typeface="Neucha"/>
                <a:cs typeface="Neucha"/>
                <a:sym typeface="Neucha"/>
              </a:defRPr>
            </a:lvl5pPr>
            <a:lvl6pPr lvl="5" algn="ctr" rtl="0">
              <a:spcBef>
                <a:spcPts val="0"/>
              </a:spcBef>
              <a:spcAft>
                <a:spcPts val="0"/>
              </a:spcAft>
              <a:buSzPts val="4000"/>
              <a:buFont typeface="Neucha"/>
              <a:buNone/>
              <a:defRPr sz="4000" b="1">
                <a:latin typeface="Neucha"/>
                <a:ea typeface="Neucha"/>
                <a:cs typeface="Neucha"/>
                <a:sym typeface="Neucha"/>
              </a:defRPr>
            </a:lvl6pPr>
            <a:lvl7pPr lvl="6" algn="ctr" rtl="0">
              <a:spcBef>
                <a:spcPts val="0"/>
              </a:spcBef>
              <a:spcAft>
                <a:spcPts val="0"/>
              </a:spcAft>
              <a:buSzPts val="4000"/>
              <a:buFont typeface="Neucha"/>
              <a:buNone/>
              <a:defRPr sz="4000" b="1">
                <a:latin typeface="Neucha"/>
                <a:ea typeface="Neucha"/>
                <a:cs typeface="Neucha"/>
                <a:sym typeface="Neucha"/>
              </a:defRPr>
            </a:lvl7pPr>
            <a:lvl8pPr lvl="7" algn="ctr" rtl="0">
              <a:spcBef>
                <a:spcPts val="0"/>
              </a:spcBef>
              <a:spcAft>
                <a:spcPts val="0"/>
              </a:spcAft>
              <a:buSzPts val="4000"/>
              <a:buFont typeface="Neucha"/>
              <a:buNone/>
              <a:defRPr sz="4000" b="1">
                <a:latin typeface="Neucha"/>
                <a:ea typeface="Neucha"/>
                <a:cs typeface="Neucha"/>
                <a:sym typeface="Neucha"/>
              </a:defRPr>
            </a:lvl8pPr>
            <a:lvl9pPr lvl="8" algn="ctr" rtl="0">
              <a:spcBef>
                <a:spcPts val="0"/>
              </a:spcBef>
              <a:spcAft>
                <a:spcPts val="0"/>
              </a:spcAft>
              <a:buSzPts val="4000"/>
              <a:buFont typeface="Neucha"/>
              <a:buNone/>
              <a:defRPr sz="4000" b="1">
                <a:latin typeface="Neucha"/>
                <a:ea typeface="Neucha"/>
                <a:cs typeface="Neucha"/>
                <a:sym typeface="Neucha"/>
              </a:defRPr>
            </a:lvl9pPr>
          </a:lstStyle>
          <a:p>
            <a:r>
              <a:t>xx%</a:t>
            </a:r>
          </a:p>
        </p:txBody>
      </p:sp>
      <p:sp>
        <p:nvSpPr>
          <p:cNvPr id="1560" name="Google Shape;1560;p28"/>
          <p:cNvSpPr txBox="1">
            <a:spLocks noGrp="1"/>
          </p:cNvSpPr>
          <p:nvPr>
            <p:ph type="subTitle" idx="1"/>
          </p:nvPr>
        </p:nvSpPr>
        <p:spPr>
          <a:xfrm>
            <a:off x="2791146" y="1707038"/>
            <a:ext cx="2725200" cy="60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561" name="Google Shape;1561;p28"/>
          <p:cNvSpPr txBox="1">
            <a:spLocks noGrp="1"/>
          </p:cNvSpPr>
          <p:nvPr>
            <p:ph type="title" idx="2" hasCustomPrompt="1"/>
          </p:nvPr>
        </p:nvSpPr>
        <p:spPr>
          <a:xfrm>
            <a:off x="920046" y="2517888"/>
            <a:ext cx="1593900" cy="60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SzPts val="4000"/>
              <a:buFont typeface="Neucha"/>
              <a:buNone/>
              <a:defRPr sz="4000" b="1">
                <a:latin typeface="Neucha"/>
                <a:ea typeface="Neucha"/>
                <a:cs typeface="Neucha"/>
                <a:sym typeface="Neucha"/>
              </a:defRPr>
            </a:lvl2pPr>
            <a:lvl3pPr lvl="2" algn="ctr" rtl="0">
              <a:spcBef>
                <a:spcPts val="0"/>
              </a:spcBef>
              <a:spcAft>
                <a:spcPts val="0"/>
              </a:spcAft>
              <a:buSzPts val="4000"/>
              <a:buFont typeface="Neucha"/>
              <a:buNone/>
              <a:defRPr sz="4000" b="1">
                <a:latin typeface="Neucha"/>
                <a:ea typeface="Neucha"/>
                <a:cs typeface="Neucha"/>
                <a:sym typeface="Neucha"/>
              </a:defRPr>
            </a:lvl3pPr>
            <a:lvl4pPr lvl="3" algn="ctr" rtl="0">
              <a:spcBef>
                <a:spcPts val="0"/>
              </a:spcBef>
              <a:spcAft>
                <a:spcPts val="0"/>
              </a:spcAft>
              <a:buSzPts val="4000"/>
              <a:buFont typeface="Neucha"/>
              <a:buNone/>
              <a:defRPr sz="4000" b="1">
                <a:latin typeface="Neucha"/>
                <a:ea typeface="Neucha"/>
                <a:cs typeface="Neucha"/>
                <a:sym typeface="Neucha"/>
              </a:defRPr>
            </a:lvl4pPr>
            <a:lvl5pPr lvl="4" algn="ctr" rtl="0">
              <a:spcBef>
                <a:spcPts val="0"/>
              </a:spcBef>
              <a:spcAft>
                <a:spcPts val="0"/>
              </a:spcAft>
              <a:buSzPts val="4000"/>
              <a:buFont typeface="Neucha"/>
              <a:buNone/>
              <a:defRPr sz="4000" b="1">
                <a:latin typeface="Neucha"/>
                <a:ea typeface="Neucha"/>
                <a:cs typeface="Neucha"/>
                <a:sym typeface="Neucha"/>
              </a:defRPr>
            </a:lvl5pPr>
            <a:lvl6pPr lvl="5" algn="ctr" rtl="0">
              <a:spcBef>
                <a:spcPts val="0"/>
              </a:spcBef>
              <a:spcAft>
                <a:spcPts val="0"/>
              </a:spcAft>
              <a:buSzPts val="4000"/>
              <a:buFont typeface="Neucha"/>
              <a:buNone/>
              <a:defRPr sz="4000" b="1">
                <a:latin typeface="Neucha"/>
                <a:ea typeface="Neucha"/>
                <a:cs typeface="Neucha"/>
                <a:sym typeface="Neucha"/>
              </a:defRPr>
            </a:lvl6pPr>
            <a:lvl7pPr lvl="6" algn="ctr" rtl="0">
              <a:spcBef>
                <a:spcPts val="0"/>
              </a:spcBef>
              <a:spcAft>
                <a:spcPts val="0"/>
              </a:spcAft>
              <a:buSzPts val="4000"/>
              <a:buFont typeface="Neucha"/>
              <a:buNone/>
              <a:defRPr sz="4000" b="1">
                <a:latin typeface="Neucha"/>
                <a:ea typeface="Neucha"/>
                <a:cs typeface="Neucha"/>
                <a:sym typeface="Neucha"/>
              </a:defRPr>
            </a:lvl7pPr>
            <a:lvl8pPr lvl="7" algn="ctr" rtl="0">
              <a:spcBef>
                <a:spcPts val="0"/>
              </a:spcBef>
              <a:spcAft>
                <a:spcPts val="0"/>
              </a:spcAft>
              <a:buSzPts val="4000"/>
              <a:buFont typeface="Neucha"/>
              <a:buNone/>
              <a:defRPr sz="4000" b="1">
                <a:latin typeface="Neucha"/>
                <a:ea typeface="Neucha"/>
                <a:cs typeface="Neucha"/>
                <a:sym typeface="Neucha"/>
              </a:defRPr>
            </a:lvl8pPr>
            <a:lvl9pPr lvl="8" algn="ctr" rtl="0">
              <a:spcBef>
                <a:spcPts val="0"/>
              </a:spcBef>
              <a:spcAft>
                <a:spcPts val="0"/>
              </a:spcAft>
              <a:buSzPts val="4000"/>
              <a:buFont typeface="Neucha"/>
              <a:buNone/>
              <a:defRPr sz="4000" b="1">
                <a:latin typeface="Neucha"/>
                <a:ea typeface="Neucha"/>
                <a:cs typeface="Neucha"/>
                <a:sym typeface="Neucha"/>
              </a:defRPr>
            </a:lvl9pPr>
          </a:lstStyle>
          <a:p>
            <a:r>
              <a:t>xx%</a:t>
            </a:r>
          </a:p>
        </p:txBody>
      </p:sp>
      <p:sp>
        <p:nvSpPr>
          <p:cNvPr id="1562" name="Google Shape;1562;p28"/>
          <p:cNvSpPr txBox="1">
            <a:spLocks noGrp="1"/>
          </p:cNvSpPr>
          <p:nvPr>
            <p:ph type="subTitle" idx="3"/>
          </p:nvPr>
        </p:nvSpPr>
        <p:spPr>
          <a:xfrm>
            <a:off x="2791146" y="2517888"/>
            <a:ext cx="2725200" cy="60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563" name="Google Shape;1563;p28"/>
          <p:cNvSpPr txBox="1">
            <a:spLocks noGrp="1"/>
          </p:cNvSpPr>
          <p:nvPr>
            <p:ph type="title" idx="4" hasCustomPrompt="1"/>
          </p:nvPr>
        </p:nvSpPr>
        <p:spPr>
          <a:xfrm>
            <a:off x="920046" y="3328738"/>
            <a:ext cx="1593900" cy="60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SzPts val="4000"/>
              <a:buFont typeface="Neucha"/>
              <a:buNone/>
              <a:defRPr sz="4000" b="1">
                <a:latin typeface="Neucha"/>
                <a:ea typeface="Neucha"/>
                <a:cs typeface="Neucha"/>
                <a:sym typeface="Neucha"/>
              </a:defRPr>
            </a:lvl2pPr>
            <a:lvl3pPr lvl="2" algn="ctr" rtl="0">
              <a:spcBef>
                <a:spcPts val="0"/>
              </a:spcBef>
              <a:spcAft>
                <a:spcPts val="0"/>
              </a:spcAft>
              <a:buSzPts val="4000"/>
              <a:buFont typeface="Neucha"/>
              <a:buNone/>
              <a:defRPr sz="4000" b="1">
                <a:latin typeface="Neucha"/>
                <a:ea typeface="Neucha"/>
                <a:cs typeface="Neucha"/>
                <a:sym typeface="Neucha"/>
              </a:defRPr>
            </a:lvl3pPr>
            <a:lvl4pPr lvl="3" algn="ctr" rtl="0">
              <a:spcBef>
                <a:spcPts val="0"/>
              </a:spcBef>
              <a:spcAft>
                <a:spcPts val="0"/>
              </a:spcAft>
              <a:buSzPts val="4000"/>
              <a:buFont typeface="Neucha"/>
              <a:buNone/>
              <a:defRPr sz="4000" b="1">
                <a:latin typeface="Neucha"/>
                <a:ea typeface="Neucha"/>
                <a:cs typeface="Neucha"/>
                <a:sym typeface="Neucha"/>
              </a:defRPr>
            </a:lvl4pPr>
            <a:lvl5pPr lvl="4" algn="ctr" rtl="0">
              <a:spcBef>
                <a:spcPts val="0"/>
              </a:spcBef>
              <a:spcAft>
                <a:spcPts val="0"/>
              </a:spcAft>
              <a:buSzPts val="4000"/>
              <a:buFont typeface="Neucha"/>
              <a:buNone/>
              <a:defRPr sz="4000" b="1">
                <a:latin typeface="Neucha"/>
                <a:ea typeface="Neucha"/>
                <a:cs typeface="Neucha"/>
                <a:sym typeface="Neucha"/>
              </a:defRPr>
            </a:lvl5pPr>
            <a:lvl6pPr lvl="5" algn="ctr" rtl="0">
              <a:spcBef>
                <a:spcPts val="0"/>
              </a:spcBef>
              <a:spcAft>
                <a:spcPts val="0"/>
              </a:spcAft>
              <a:buSzPts val="4000"/>
              <a:buFont typeface="Neucha"/>
              <a:buNone/>
              <a:defRPr sz="4000" b="1">
                <a:latin typeface="Neucha"/>
                <a:ea typeface="Neucha"/>
                <a:cs typeface="Neucha"/>
                <a:sym typeface="Neucha"/>
              </a:defRPr>
            </a:lvl6pPr>
            <a:lvl7pPr lvl="6" algn="ctr" rtl="0">
              <a:spcBef>
                <a:spcPts val="0"/>
              </a:spcBef>
              <a:spcAft>
                <a:spcPts val="0"/>
              </a:spcAft>
              <a:buSzPts val="4000"/>
              <a:buFont typeface="Neucha"/>
              <a:buNone/>
              <a:defRPr sz="4000" b="1">
                <a:latin typeface="Neucha"/>
                <a:ea typeface="Neucha"/>
                <a:cs typeface="Neucha"/>
                <a:sym typeface="Neucha"/>
              </a:defRPr>
            </a:lvl7pPr>
            <a:lvl8pPr lvl="7" algn="ctr" rtl="0">
              <a:spcBef>
                <a:spcPts val="0"/>
              </a:spcBef>
              <a:spcAft>
                <a:spcPts val="0"/>
              </a:spcAft>
              <a:buSzPts val="4000"/>
              <a:buFont typeface="Neucha"/>
              <a:buNone/>
              <a:defRPr sz="4000" b="1">
                <a:latin typeface="Neucha"/>
                <a:ea typeface="Neucha"/>
                <a:cs typeface="Neucha"/>
                <a:sym typeface="Neucha"/>
              </a:defRPr>
            </a:lvl8pPr>
            <a:lvl9pPr lvl="8" algn="ctr" rtl="0">
              <a:spcBef>
                <a:spcPts val="0"/>
              </a:spcBef>
              <a:spcAft>
                <a:spcPts val="0"/>
              </a:spcAft>
              <a:buSzPts val="4000"/>
              <a:buFont typeface="Neucha"/>
              <a:buNone/>
              <a:defRPr sz="4000" b="1">
                <a:latin typeface="Neucha"/>
                <a:ea typeface="Neucha"/>
                <a:cs typeface="Neucha"/>
                <a:sym typeface="Neucha"/>
              </a:defRPr>
            </a:lvl9pPr>
          </a:lstStyle>
          <a:p>
            <a:r>
              <a:t>xx%</a:t>
            </a:r>
          </a:p>
        </p:txBody>
      </p:sp>
      <p:sp>
        <p:nvSpPr>
          <p:cNvPr id="1564" name="Google Shape;1564;p28"/>
          <p:cNvSpPr txBox="1">
            <a:spLocks noGrp="1"/>
          </p:cNvSpPr>
          <p:nvPr>
            <p:ph type="subTitle" idx="5"/>
          </p:nvPr>
        </p:nvSpPr>
        <p:spPr>
          <a:xfrm>
            <a:off x="2791146" y="3328738"/>
            <a:ext cx="2725200" cy="60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565" name="Google Shape;1565;p28"/>
          <p:cNvSpPr txBox="1">
            <a:spLocks noGrp="1"/>
          </p:cNvSpPr>
          <p:nvPr>
            <p:ph type="ctrTitle" idx="6"/>
          </p:nvPr>
        </p:nvSpPr>
        <p:spPr>
          <a:xfrm>
            <a:off x="720000" y="422850"/>
            <a:ext cx="7704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1566" name="Google Shape;1566;p28"/>
          <p:cNvSpPr/>
          <p:nvPr/>
        </p:nvSpPr>
        <p:spPr>
          <a:xfrm rot="-955344">
            <a:off x="7599432" y="1501397"/>
            <a:ext cx="494404" cy="89709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 name="Google Shape;1567;p28"/>
          <p:cNvGrpSpPr/>
          <p:nvPr/>
        </p:nvGrpSpPr>
        <p:grpSpPr>
          <a:xfrm rot="-3934734">
            <a:off x="7006682" y="2802455"/>
            <a:ext cx="1713225" cy="1227663"/>
            <a:chOff x="692625" y="2569725"/>
            <a:chExt cx="463800" cy="332350"/>
          </a:xfrm>
        </p:grpSpPr>
        <p:sp>
          <p:nvSpPr>
            <p:cNvPr id="1568" name="Google Shape;1568;p28"/>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8"/>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28"/>
          <p:cNvGrpSpPr/>
          <p:nvPr/>
        </p:nvGrpSpPr>
        <p:grpSpPr>
          <a:xfrm rot="-4458744">
            <a:off x="6837600" y="3805676"/>
            <a:ext cx="394600" cy="1330542"/>
            <a:chOff x="954700" y="3672025"/>
            <a:chExt cx="106825" cy="360200"/>
          </a:xfrm>
        </p:grpSpPr>
        <p:sp>
          <p:nvSpPr>
            <p:cNvPr id="1571" name="Google Shape;1571;p28"/>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8"/>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8"/>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8"/>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8"/>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8"/>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8"/>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8"/>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8"/>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28"/>
          <p:cNvGrpSpPr/>
          <p:nvPr/>
        </p:nvGrpSpPr>
        <p:grpSpPr>
          <a:xfrm rot="384839">
            <a:off x="8453421" y="1772702"/>
            <a:ext cx="883127" cy="855940"/>
            <a:chOff x="852825" y="3133350"/>
            <a:chExt cx="216825" cy="210150"/>
          </a:xfrm>
        </p:grpSpPr>
        <p:sp>
          <p:nvSpPr>
            <p:cNvPr id="1581" name="Google Shape;1581;p28"/>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8"/>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28"/>
          <p:cNvGrpSpPr/>
          <p:nvPr/>
        </p:nvGrpSpPr>
        <p:grpSpPr>
          <a:xfrm rot="-2700000">
            <a:off x="8329299" y="3793812"/>
            <a:ext cx="388232" cy="608020"/>
            <a:chOff x="683900" y="3612800"/>
            <a:chExt cx="105100" cy="164600"/>
          </a:xfrm>
        </p:grpSpPr>
        <p:sp>
          <p:nvSpPr>
            <p:cNvPr id="1584" name="Google Shape;1584;p28"/>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8"/>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28"/>
          <p:cNvGrpSpPr/>
          <p:nvPr/>
        </p:nvGrpSpPr>
        <p:grpSpPr>
          <a:xfrm rot="9820777">
            <a:off x="6915359" y="3622310"/>
            <a:ext cx="239084" cy="580026"/>
            <a:chOff x="1282375" y="3450000"/>
            <a:chExt cx="64725" cy="157025"/>
          </a:xfrm>
        </p:grpSpPr>
        <p:sp>
          <p:nvSpPr>
            <p:cNvPr id="1587" name="Google Shape;1587;p28"/>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8"/>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8"/>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28"/>
          <p:cNvGrpSpPr/>
          <p:nvPr/>
        </p:nvGrpSpPr>
        <p:grpSpPr>
          <a:xfrm rot="3303917">
            <a:off x="7811565" y="4352123"/>
            <a:ext cx="360250" cy="1149365"/>
            <a:chOff x="616875" y="3027700"/>
            <a:chExt cx="97525" cy="311150"/>
          </a:xfrm>
        </p:grpSpPr>
        <p:sp>
          <p:nvSpPr>
            <p:cNvPr id="1591" name="Google Shape;1591;p28"/>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8"/>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8"/>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8"/>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8"/>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 name="Google Shape;1596;p28"/>
          <p:cNvGrpSpPr/>
          <p:nvPr/>
        </p:nvGrpSpPr>
        <p:grpSpPr>
          <a:xfrm rot="-9804196">
            <a:off x="8304466" y="1230055"/>
            <a:ext cx="239087" cy="580033"/>
            <a:chOff x="1282375" y="3450000"/>
            <a:chExt cx="64725" cy="157025"/>
          </a:xfrm>
        </p:grpSpPr>
        <p:sp>
          <p:nvSpPr>
            <p:cNvPr id="1597" name="Google Shape;1597;p28"/>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8"/>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8"/>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28"/>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8"/>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 name="Google Shape;1602;p28"/>
          <p:cNvGrpSpPr/>
          <p:nvPr/>
        </p:nvGrpSpPr>
        <p:grpSpPr>
          <a:xfrm rot="-714897">
            <a:off x="6205882" y="4634928"/>
            <a:ext cx="883118" cy="855931"/>
            <a:chOff x="852825" y="3133350"/>
            <a:chExt cx="216825" cy="210150"/>
          </a:xfrm>
        </p:grpSpPr>
        <p:sp>
          <p:nvSpPr>
            <p:cNvPr id="1603" name="Google Shape;1603;p28"/>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8"/>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p:cSld name="TITLE_1_1">
    <p:bg>
      <p:bgPr>
        <a:solidFill>
          <a:schemeClr val="accent1"/>
        </a:solidFill>
        <a:effectLst/>
      </p:bgPr>
    </p:bg>
    <p:spTree>
      <p:nvGrpSpPr>
        <p:cNvPr id="1" name="Shape 1605"/>
        <p:cNvGrpSpPr/>
        <p:nvPr/>
      </p:nvGrpSpPr>
      <p:grpSpPr>
        <a:xfrm>
          <a:off x="0" y="0"/>
          <a:ext cx="0" cy="0"/>
          <a:chOff x="0" y="0"/>
          <a:chExt cx="0" cy="0"/>
        </a:xfrm>
      </p:grpSpPr>
      <p:grpSp>
        <p:nvGrpSpPr>
          <p:cNvPr id="1606" name="Google Shape;1606;p29"/>
          <p:cNvGrpSpPr/>
          <p:nvPr/>
        </p:nvGrpSpPr>
        <p:grpSpPr>
          <a:xfrm rot="2918387" flipH="1">
            <a:off x="8800296" y="-91325"/>
            <a:ext cx="569392" cy="950297"/>
            <a:chOff x="1980950" y="3649100"/>
            <a:chExt cx="146600" cy="244675"/>
          </a:xfrm>
        </p:grpSpPr>
        <p:sp>
          <p:nvSpPr>
            <p:cNvPr id="1607" name="Google Shape;1607;p29"/>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9"/>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9"/>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9"/>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9"/>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9"/>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9"/>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9"/>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9"/>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9"/>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9"/>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29"/>
          <p:cNvGrpSpPr/>
          <p:nvPr/>
        </p:nvGrpSpPr>
        <p:grpSpPr>
          <a:xfrm rot="2013131" flipH="1">
            <a:off x="-147533" y="615950"/>
            <a:ext cx="623487" cy="1156670"/>
            <a:chOff x="2369275" y="3344925"/>
            <a:chExt cx="160525" cy="297800"/>
          </a:xfrm>
        </p:grpSpPr>
        <p:sp>
          <p:nvSpPr>
            <p:cNvPr id="1619" name="Google Shape;1619;p29"/>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9"/>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9"/>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9"/>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9"/>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9"/>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9"/>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9"/>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9"/>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9"/>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9"/>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9"/>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9"/>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9"/>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9"/>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 name="Google Shape;1634;p29"/>
          <p:cNvGrpSpPr/>
          <p:nvPr/>
        </p:nvGrpSpPr>
        <p:grpSpPr>
          <a:xfrm rot="-6235069" flipH="1">
            <a:off x="7577088" y="-220963"/>
            <a:ext cx="817372" cy="843276"/>
            <a:chOff x="2894600" y="3171950"/>
            <a:chExt cx="210450" cy="217125"/>
          </a:xfrm>
        </p:grpSpPr>
        <p:sp>
          <p:nvSpPr>
            <p:cNvPr id="1635" name="Google Shape;1635;p29"/>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9"/>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29"/>
          <p:cNvGrpSpPr/>
          <p:nvPr/>
        </p:nvGrpSpPr>
        <p:grpSpPr>
          <a:xfrm rot="-6698716" flipH="1">
            <a:off x="8427757" y="846037"/>
            <a:ext cx="1139236" cy="832555"/>
            <a:chOff x="3261275" y="2943825"/>
            <a:chExt cx="293325" cy="214350"/>
          </a:xfrm>
        </p:grpSpPr>
        <p:sp>
          <p:nvSpPr>
            <p:cNvPr id="1638" name="Google Shape;1638;p29"/>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9"/>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9"/>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9"/>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2" name="Google Shape;1642;p29"/>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9"/>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4" name="Google Shape;1644;p29"/>
          <p:cNvGrpSpPr/>
          <p:nvPr/>
        </p:nvGrpSpPr>
        <p:grpSpPr>
          <a:xfrm rot="6757396" flipH="1">
            <a:off x="7704419" y="323603"/>
            <a:ext cx="414892" cy="1399056"/>
            <a:chOff x="954700" y="3672025"/>
            <a:chExt cx="106825" cy="360200"/>
          </a:xfrm>
        </p:grpSpPr>
        <p:sp>
          <p:nvSpPr>
            <p:cNvPr id="1645" name="Google Shape;1645;p2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29"/>
          <p:cNvGrpSpPr/>
          <p:nvPr/>
        </p:nvGrpSpPr>
        <p:grpSpPr>
          <a:xfrm rot="4839262">
            <a:off x="727815" y="491434"/>
            <a:ext cx="735585" cy="735614"/>
            <a:chOff x="2894600" y="3171950"/>
            <a:chExt cx="210450" cy="217125"/>
          </a:xfrm>
        </p:grpSpPr>
        <p:sp>
          <p:nvSpPr>
            <p:cNvPr id="1655" name="Google Shape;1655;p29"/>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9"/>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7" name="Google Shape;1657;p29"/>
          <p:cNvSpPr txBox="1">
            <a:spLocks noGrp="1"/>
          </p:cNvSpPr>
          <p:nvPr>
            <p:ph type="title"/>
          </p:nvPr>
        </p:nvSpPr>
        <p:spPr>
          <a:xfrm>
            <a:off x="755262" y="2064149"/>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1658" name="Google Shape;1658;p29"/>
          <p:cNvSpPr txBox="1">
            <a:spLocks noGrp="1"/>
          </p:cNvSpPr>
          <p:nvPr>
            <p:ph type="subTitle" idx="1"/>
          </p:nvPr>
        </p:nvSpPr>
        <p:spPr>
          <a:xfrm>
            <a:off x="755262" y="2357297"/>
            <a:ext cx="2110500" cy="58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659" name="Google Shape;1659;p29"/>
          <p:cNvSpPr txBox="1">
            <a:spLocks noGrp="1"/>
          </p:cNvSpPr>
          <p:nvPr>
            <p:ph type="title" idx="2"/>
          </p:nvPr>
        </p:nvSpPr>
        <p:spPr>
          <a:xfrm>
            <a:off x="3516750" y="2064149"/>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1660" name="Google Shape;1660;p29"/>
          <p:cNvSpPr txBox="1">
            <a:spLocks noGrp="1"/>
          </p:cNvSpPr>
          <p:nvPr>
            <p:ph type="subTitle" idx="3"/>
          </p:nvPr>
        </p:nvSpPr>
        <p:spPr>
          <a:xfrm>
            <a:off x="3516750" y="2357297"/>
            <a:ext cx="2110500" cy="58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661" name="Google Shape;1661;p29"/>
          <p:cNvSpPr txBox="1">
            <a:spLocks noGrp="1"/>
          </p:cNvSpPr>
          <p:nvPr>
            <p:ph type="title" idx="4"/>
          </p:nvPr>
        </p:nvSpPr>
        <p:spPr>
          <a:xfrm>
            <a:off x="6278238" y="2064149"/>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1662" name="Google Shape;1662;p29"/>
          <p:cNvSpPr txBox="1">
            <a:spLocks noGrp="1"/>
          </p:cNvSpPr>
          <p:nvPr>
            <p:ph type="subTitle" idx="5"/>
          </p:nvPr>
        </p:nvSpPr>
        <p:spPr>
          <a:xfrm>
            <a:off x="6278238" y="2357297"/>
            <a:ext cx="2110500" cy="58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663" name="Google Shape;1663;p29"/>
          <p:cNvSpPr txBox="1">
            <a:spLocks noGrp="1"/>
          </p:cNvSpPr>
          <p:nvPr>
            <p:ph type="title" idx="6"/>
          </p:nvPr>
        </p:nvSpPr>
        <p:spPr>
          <a:xfrm>
            <a:off x="755262" y="3447941"/>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1664" name="Google Shape;1664;p29"/>
          <p:cNvSpPr txBox="1">
            <a:spLocks noGrp="1"/>
          </p:cNvSpPr>
          <p:nvPr>
            <p:ph type="subTitle" idx="7"/>
          </p:nvPr>
        </p:nvSpPr>
        <p:spPr>
          <a:xfrm>
            <a:off x="755262" y="3731945"/>
            <a:ext cx="2110500" cy="58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665" name="Google Shape;1665;p29"/>
          <p:cNvSpPr txBox="1">
            <a:spLocks noGrp="1"/>
          </p:cNvSpPr>
          <p:nvPr>
            <p:ph type="title" idx="8"/>
          </p:nvPr>
        </p:nvSpPr>
        <p:spPr>
          <a:xfrm>
            <a:off x="3516750" y="3447941"/>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1666" name="Google Shape;1666;p29"/>
          <p:cNvSpPr txBox="1">
            <a:spLocks noGrp="1"/>
          </p:cNvSpPr>
          <p:nvPr>
            <p:ph type="subTitle" idx="9"/>
          </p:nvPr>
        </p:nvSpPr>
        <p:spPr>
          <a:xfrm>
            <a:off x="3516750" y="3741470"/>
            <a:ext cx="2110500" cy="58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667" name="Google Shape;1667;p29"/>
          <p:cNvSpPr txBox="1">
            <a:spLocks noGrp="1"/>
          </p:cNvSpPr>
          <p:nvPr>
            <p:ph type="title" idx="13"/>
          </p:nvPr>
        </p:nvSpPr>
        <p:spPr>
          <a:xfrm>
            <a:off x="6278238" y="3447941"/>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rtl="0">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1668" name="Google Shape;1668;p29"/>
          <p:cNvSpPr txBox="1">
            <a:spLocks noGrp="1"/>
          </p:cNvSpPr>
          <p:nvPr>
            <p:ph type="subTitle" idx="14"/>
          </p:nvPr>
        </p:nvSpPr>
        <p:spPr>
          <a:xfrm>
            <a:off x="6278238" y="3741470"/>
            <a:ext cx="2110500" cy="58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669" name="Google Shape;1669;p29"/>
          <p:cNvSpPr txBox="1">
            <a:spLocks noGrp="1"/>
          </p:cNvSpPr>
          <p:nvPr>
            <p:ph type="ctrTitle" idx="15"/>
          </p:nvPr>
        </p:nvSpPr>
        <p:spPr>
          <a:xfrm>
            <a:off x="720000" y="422850"/>
            <a:ext cx="7704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1673"/>
        <p:cNvGrpSpPr/>
        <p:nvPr/>
      </p:nvGrpSpPr>
      <p:grpSpPr>
        <a:xfrm>
          <a:off x="0" y="0"/>
          <a:ext cx="0" cy="0"/>
          <a:chOff x="0" y="0"/>
          <a:chExt cx="0" cy="0"/>
        </a:xfrm>
      </p:grpSpPr>
      <p:sp>
        <p:nvSpPr>
          <p:cNvPr id="1674" name="Google Shape;1674;p31"/>
          <p:cNvSpPr txBox="1">
            <a:spLocks noGrp="1"/>
          </p:cNvSpPr>
          <p:nvPr>
            <p:ph type="ctrTitle"/>
          </p:nvPr>
        </p:nvSpPr>
        <p:spPr>
          <a:xfrm>
            <a:off x="1297275" y="2232950"/>
            <a:ext cx="6549300" cy="1287300"/>
          </a:xfrm>
          <a:prstGeom prst="rect">
            <a:avLst/>
          </a:prstGeom>
          <a:noFill/>
          <a:ln>
            <a:noFill/>
          </a:ln>
        </p:spPr>
        <p:txBody>
          <a:bodyPr spcFirstLastPara="1" wrap="square" lIns="91425" tIns="91425" rIns="91425" bIns="91425" anchor="ctr" anchorCtr="0">
            <a:noAutofit/>
          </a:bodyPr>
          <a:lstStyle>
            <a:lvl1pPr lvl="0" algn="ctr">
              <a:lnSpc>
                <a:spcPct val="80000"/>
              </a:lnSpc>
              <a:spcBef>
                <a:spcPts val="0"/>
              </a:spcBef>
              <a:spcAft>
                <a:spcPts val="0"/>
              </a:spcAft>
              <a:buSzPts val="8100"/>
              <a:buFont typeface="Neucha"/>
              <a:buNone/>
              <a:defRPr sz="7600" b="1"/>
            </a:lvl1pPr>
            <a:lvl2pPr lvl="1"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2pPr>
            <a:lvl3pPr lvl="2"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3pPr>
            <a:lvl4pPr lvl="3"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4pPr>
            <a:lvl5pPr lvl="4"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5pPr>
            <a:lvl6pPr lvl="5"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6pPr>
            <a:lvl7pPr lvl="6"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7pPr>
            <a:lvl8pPr lvl="7"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8pPr>
            <a:lvl9pPr lvl="8"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9pPr>
          </a:lstStyle>
          <a:p>
            <a:endParaRPr/>
          </a:p>
        </p:txBody>
      </p:sp>
      <p:grpSp>
        <p:nvGrpSpPr>
          <p:cNvPr id="1675" name="Google Shape;1675;p31"/>
          <p:cNvGrpSpPr/>
          <p:nvPr/>
        </p:nvGrpSpPr>
        <p:grpSpPr>
          <a:xfrm rot="3553717">
            <a:off x="-190479" y="3898355"/>
            <a:ext cx="1657053" cy="1186673"/>
            <a:chOff x="2656025" y="2684075"/>
            <a:chExt cx="464100" cy="332350"/>
          </a:xfrm>
        </p:grpSpPr>
        <p:sp>
          <p:nvSpPr>
            <p:cNvPr id="1676" name="Google Shape;1676;p31"/>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31"/>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31"/>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31"/>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31"/>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31"/>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31"/>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31"/>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84" name="Google Shape;1684;p31"/>
          <p:cNvGrpSpPr/>
          <p:nvPr/>
        </p:nvGrpSpPr>
        <p:grpSpPr>
          <a:xfrm rot="1425117">
            <a:off x="1636783" y="4272006"/>
            <a:ext cx="870560" cy="1160758"/>
            <a:chOff x="2957300" y="3608175"/>
            <a:chExt cx="231325" cy="310850"/>
          </a:xfrm>
        </p:grpSpPr>
        <p:sp>
          <p:nvSpPr>
            <p:cNvPr id="1685" name="Google Shape;1685;p31"/>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31"/>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31"/>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31"/>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9" name="Google Shape;1689;p31"/>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31"/>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31"/>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31"/>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3" name="Google Shape;1693;p31"/>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31"/>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5" name="Google Shape;1695;p31"/>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31"/>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7" name="Google Shape;1697;p31"/>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98" name="Google Shape;1698;p31"/>
          <p:cNvGrpSpPr/>
          <p:nvPr/>
        </p:nvGrpSpPr>
        <p:grpSpPr>
          <a:xfrm rot="-2084963">
            <a:off x="6461954" y="-103695"/>
            <a:ext cx="1670611" cy="1197127"/>
            <a:chOff x="692625" y="2569725"/>
            <a:chExt cx="463800" cy="332350"/>
          </a:xfrm>
        </p:grpSpPr>
        <p:sp>
          <p:nvSpPr>
            <p:cNvPr id="1699" name="Google Shape;1699;p31"/>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31"/>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01" name="Google Shape;1701;p31"/>
          <p:cNvGrpSpPr/>
          <p:nvPr/>
        </p:nvGrpSpPr>
        <p:grpSpPr>
          <a:xfrm rot="-1062273">
            <a:off x="8878022" y="229689"/>
            <a:ext cx="384784" cy="1297441"/>
            <a:chOff x="954700" y="3672025"/>
            <a:chExt cx="106825" cy="360200"/>
          </a:xfrm>
        </p:grpSpPr>
        <p:sp>
          <p:nvSpPr>
            <p:cNvPr id="1702" name="Google Shape;1702;p3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3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3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3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3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3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3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3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3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11" name="Google Shape;1711;p31"/>
          <p:cNvGrpSpPr/>
          <p:nvPr/>
        </p:nvGrpSpPr>
        <p:grpSpPr>
          <a:xfrm rot="1031363">
            <a:off x="8511594" y="1716289"/>
            <a:ext cx="781001" cy="756958"/>
            <a:chOff x="852825" y="3133350"/>
            <a:chExt cx="216825" cy="210150"/>
          </a:xfrm>
        </p:grpSpPr>
        <p:sp>
          <p:nvSpPr>
            <p:cNvPr id="1712" name="Google Shape;1712;p31"/>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31"/>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14" name="Google Shape;1714;p31"/>
          <p:cNvGrpSpPr/>
          <p:nvPr/>
        </p:nvGrpSpPr>
        <p:grpSpPr>
          <a:xfrm rot="-9086648">
            <a:off x="6442476" y="-673704"/>
            <a:ext cx="351283" cy="1120755"/>
            <a:chOff x="616875" y="3027700"/>
            <a:chExt cx="97525" cy="311150"/>
          </a:xfrm>
        </p:grpSpPr>
        <p:sp>
          <p:nvSpPr>
            <p:cNvPr id="1715" name="Google Shape;1715;p31"/>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31"/>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31"/>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31"/>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31"/>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0" name="Google Shape;1720;p31"/>
          <p:cNvGrpSpPr/>
          <p:nvPr/>
        </p:nvGrpSpPr>
        <p:grpSpPr>
          <a:xfrm rot="1974894">
            <a:off x="7552184" y="872286"/>
            <a:ext cx="233139" cy="565604"/>
            <a:chOff x="1282375" y="3450000"/>
            <a:chExt cx="64725" cy="157025"/>
          </a:xfrm>
        </p:grpSpPr>
        <p:sp>
          <p:nvSpPr>
            <p:cNvPr id="1721" name="Google Shape;1721;p31"/>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31"/>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31"/>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4" name="Google Shape;1724;p31"/>
          <p:cNvGrpSpPr/>
          <p:nvPr/>
        </p:nvGrpSpPr>
        <p:grpSpPr>
          <a:xfrm rot="1302591">
            <a:off x="2690353" y="4653389"/>
            <a:ext cx="378569" cy="592888"/>
            <a:chOff x="683900" y="3612800"/>
            <a:chExt cx="105100" cy="164600"/>
          </a:xfrm>
        </p:grpSpPr>
        <p:sp>
          <p:nvSpPr>
            <p:cNvPr id="1725" name="Google Shape;1725;p31"/>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31"/>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7" name="Google Shape;1727;p31"/>
          <p:cNvGrpSpPr/>
          <p:nvPr/>
        </p:nvGrpSpPr>
        <p:grpSpPr>
          <a:xfrm rot="1974894">
            <a:off x="215209" y="2937336"/>
            <a:ext cx="233139" cy="565604"/>
            <a:chOff x="1282375" y="3450000"/>
            <a:chExt cx="64725" cy="157025"/>
          </a:xfrm>
        </p:grpSpPr>
        <p:sp>
          <p:nvSpPr>
            <p:cNvPr id="1728" name="Google Shape;1728;p31"/>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31"/>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31"/>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31" name="Google Shape;1731;p31"/>
          <p:cNvGrpSpPr/>
          <p:nvPr/>
        </p:nvGrpSpPr>
        <p:grpSpPr>
          <a:xfrm rot="-762759">
            <a:off x="1048283" y="3314521"/>
            <a:ext cx="590931" cy="1096303"/>
            <a:chOff x="2369275" y="3344925"/>
            <a:chExt cx="160525" cy="297800"/>
          </a:xfrm>
        </p:grpSpPr>
        <p:sp>
          <p:nvSpPr>
            <p:cNvPr id="1732" name="Google Shape;1732;p3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3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3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3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3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3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3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3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3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3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3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3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3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3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3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47" name="Google Shape;1747;p31"/>
          <p:cNvSpPr txBox="1">
            <a:spLocks noGrp="1"/>
          </p:cNvSpPr>
          <p:nvPr>
            <p:ph type="subTitle" idx="1"/>
          </p:nvPr>
        </p:nvSpPr>
        <p:spPr>
          <a:xfrm>
            <a:off x="2104200" y="3320070"/>
            <a:ext cx="4935600" cy="57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None/>
              <a:defRPr>
                <a:solidFill>
                  <a:schemeClr val="dk1"/>
                </a:solidFill>
              </a:defRPr>
            </a:lvl1pPr>
            <a:lvl2pPr lvl="1"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2pPr>
            <a:lvl3pPr lvl="2"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3pPr>
            <a:lvl4pPr lvl="3"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4pPr>
            <a:lvl5pPr lvl="4"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5pPr>
            <a:lvl6pPr lvl="5"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6pPr>
            <a:lvl7pPr lvl="6"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7pPr>
            <a:lvl8pPr lvl="7"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8pPr>
            <a:lvl9pPr lvl="8"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9pPr>
          </a:lstStyle>
          <a:p>
            <a:endParaRPr/>
          </a:p>
        </p:txBody>
      </p:sp>
      <p:grpSp>
        <p:nvGrpSpPr>
          <p:cNvPr id="1748" name="Google Shape;1748;p31"/>
          <p:cNvGrpSpPr/>
          <p:nvPr/>
        </p:nvGrpSpPr>
        <p:grpSpPr>
          <a:xfrm rot="4092482">
            <a:off x="8037452" y="-173700"/>
            <a:ext cx="773115" cy="298133"/>
            <a:chOff x="1154075" y="3734125"/>
            <a:chExt cx="201750" cy="77800"/>
          </a:xfrm>
        </p:grpSpPr>
        <p:sp>
          <p:nvSpPr>
            <p:cNvPr id="1749" name="Google Shape;1749;p31"/>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31"/>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31"/>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2" name="Google Shape;1752;p31"/>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31"/>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31"/>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5" name="Google Shape;1755;p31"/>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6" name="Google Shape;1756;p31"/>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7" name="Google Shape;1757;p31"/>
          <p:cNvGrpSpPr/>
          <p:nvPr/>
        </p:nvGrpSpPr>
        <p:grpSpPr>
          <a:xfrm rot="1415750">
            <a:off x="8122903" y="501185"/>
            <a:ext cx="602211" cy="1005088"/>
            <a:chOff x="1980950" y="3649100"/>
            <a:chExt cx="146600" cy="244675"/>
          </a:xfrm>
        </p:grpSpPr>
        <p:sp>
          <p:nvSpPr>
            <p:cNvPr id="1758" name="Google Shape;1758;p31"/>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9" name="Google Shape;1759;p31"/>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0" name="Google Shape;1760;p3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3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2" name="Google Shape;1762;p3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3" name="Google Shape;1763;p3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3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3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p3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7" name="Google Shape;1767;p3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8" name="Google Shape;1768;p3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9" name="Google Shape;1769;p3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3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71" name="Google Shape;1771;p31"/>
          <p:cNvGrpSpPr/>
          <p:nvPr/>
        </p:nvGrpSpPr>
        <p:grpSpPr>
          <a:xfrm rot="897778">
            <a:off x="7790034" y="1701916"/>
            <a:ext cx="540259" cy="223794"/>
            <a:chOff x="2333000" y="3750375"/>
            <a:chExt cx="157050" cy="65050"/>
          </a:xfrm>
        </p:grpSpPr>
        <p:sp>
          <p:nvSpPr>
            <p:cNvPr id="1772" name="Google Shape;1772;p31"/>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31"/>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31"/>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31"/>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31"/>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214"/>
        <p:cNvGrpSpPr/>
        <p:nvPr/>
      </p:nvGrpSpPr>
      <p:grpSpPr>
        <a:xfrm>
          <a:off x="0" y="0"/>
          <a:ext cx="0" cy="0"/>
          <a:chOff x="0" y="0"/>
          <a:chExt cx="0" cy="0"/>
        </a:xfrm>
      </p:grpSpPr>
      <p:sp>
        <p:nvSpPr>
          <p:cNvPr id="215" name="Google Shape;215;p4"/>
          <p:cNvSpPr txBox="1">
            <a:spLocks noGrp="1"/>
          </p:cNvSpPr>
          <p:nvPr>
            <p:ph type="subTitle" idx="1"/>
          </p:nvPr>
        </p:nvSpPr>
        <p:spPr>
          <a:xfrm>
            <a:off x="3017550" y="2996692"/>
            <a:ext cx="31089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16" name="Google Shape;216;p4"/>
          <p:cNvSpPr txBox="1">
            <a:spLocks noGrp="1"/>
          </p:cNvSpPr>
          <p:nvPr>
            <p:ph type="ctrTitle"/>
          </p:nvPr>
        </p:nvSpPr>
        <p:spPr>
          <a:xfrm>
            <a:off x="2220750" y="2480250"/>
            <a:ext cx="4702500" cy="640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217" name="Google Shape;217;p4"/>
          <p:cNvGrpSpPr/>
          <p:nvPr/>
        </p:nvGrpSpPr>
        <p:grpSpPr>
          <a:xfrm rot="-2700065">
            <a:off x="5167" y="1112073"/>
            <a:ext cx="598768" cy="1110833"/>
            <a:chOff x="2369275" y="3344925"/>
            <a:chExt cx="160525" cy="297800"/>
          </a:xfrm>
        </p:grpSpPr>
        <p:sp>
          <p:nvSpPr>
            <p:cNvPr id="218" name="Google Shape;218;p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4"/>
          <p:cNvSpPr/>
          <p:nvPr/>
        </p:nvSpPr>
        <p:spPr>
          <a:xfrm rot="1184892">
            <a:off x="888716" y="133998"/>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rot="290954" flipH="1">
            <a:off x="8792626" y="3491026"/>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4"/>
          <p:cNvGrpSpPr/>
          <p:nvPr/>
        </p:nvGrpSpPr>
        <p:grpSpPr>
          <a:xfrm rot="4044333" flipH="1">
            <a:off x="7855938" y="4107598"/>
            <a:ext cx="1234481" cy="919854"/>
            <a:chOff x="1954550" y="2620525"/>
            <a:chExt cx="310850" cy="231625"/>
          </a:xfrm>
        </p:grpSpPr>
        <p:sp>
          <p:nvSpPr>
            <p:cNvPr id="236" name="Google Shape;236;p4"/>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4"/>
          <p:cNvGrpSpPr/>
          <p:nvPr/>
        </p:nvGrpSpPr>
        <p:grpSpPr>
          <a:xfrm rot="1012302" flipH="1">
            <a:off x="8582303" y="2740849"/>
            <a:ext cx="417388" cy="653682"/>
            <a:chOff x="683900" y="3612800"/>
            <a:chExt cx="105100" cy="164600"/>
          </a:xfrm>
        </p:grpSpPr>
        <p:sp>
          <p:nvSpPr>
            <p:cNvPr id="246" name="Google Shape;246;p4"/>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4"/>
          <p:cNvGrpSpPr/>
          <p:nvPr/>
        </p:nvGrpSpPr>
        <p:grpSpPr>
          <a:xfrm rot="-2203129" flipH="1">
            <a:off x="7526524" y="4432354"/>
            <a:ext cx="239083" cy="580024"/>
            <a:chOff x="1282375" y="3450000"/>
            <a:chExt cx="64725" cy="157025"/>
          </a:xfrm>
        </p:grpSpPr>
        <p:sp>
          <p:nvSpPr>
            <p:cNvPr id="249" name="Google Shape;249;p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4"/>
          <p:cNvGrpSpPr/>
          <p:nvPr/>
        </p:nvGrpSpPr>
        <p:grpSpPr>
          <a:xfrm rot="-2161832">
            <a:off x="146056" y="237764"/>
            <a:ext cx="546806" cy="912618"/>
            <a:chOff x="1980950" y="3649100"/>
            <a:chExt cx="146600" cy="244675"/>
          </a:xfrm>
        </p:grpSpPr>
        <p:sp>
          <p:nvSpPr>
            <p:cNvPr id="253" name="Google Shape;253;p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4"/>
          <p:cNvSpPr txBox="1">
            <a:spLocks noGrp="1"/>
          </p:cNvSpPr>
          <p:nvPr>
            <p:ph type="title" idx="2" hasCustomPrompt="1"/>
          </p:nvPr>
        </p:nvSpPr>
        <p:spPr>
          <a:xfrm>
            <a:off x="3963000" y="1558320"/>
            <a:ext cx="1218000" cy="74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265" name="Google Shape;265;p4"/>
          <p:cNvGrpSpPr/>
          <p:nvPr/>
        </p:nvGrpSpPr>
        <p:grpSpPr>
          <a:xfrm rot="1596373">
            <a:off x="7444241" y="2827696"/>
            <a:ext cx="881313" cy="1208878"/>
            <a:chOff x="4590425" y="3427675"/>
            <a:chExt cx="214500" cy="294225"/>
          </a:xfrm>
        </p:grpSpPr>
        <p:sp>
          <p:nvSpPr>
            <p:cNvPr id="266" name="Google Shape;266;p4"/>
            <p:cNvSpPr/>
            <p:nvPr/>
          </p:nvSpPr>
          <p:spPr>
            <a:xfrm>
              <a:off x="4677000" y="3443900"/>
              <a:ext cx="11850" cy="14200"/>
            </a:xfrm>
            <a:custGeom>
              <a:avLst/>
              <a:gdLst/>
              <a:ahLst/>
              <a:cxnLst/>
              <a:rect l="l" t="t" r="r" b="b"/>
              <a:pathLst>
                <a:path w="474" h="568" extrusionOk="0">
                  <a:moveTo>
                    <a:pt x="315" y="1"/>
                  </a:moveTo>
                  <a:cubicBezTo>
                    <a:pt x="290" y="1"/>
                    <a:pt x="264" y="8"/>
                    <a:pt x="241" y="24"/>
                  </a:cubicBezTo>
                  <a:cubicBezTo>
                    <a:pt x="125" y="116"/>
                    <a:pt x="43" y="302"/>
                    <a:pt x="8" y="430"/>
                  </a:cubicBezTo>
                  <a:cubicBezTo>
                    <a:pt x="0" y="505"/>
                    <a:pt x="57" y="567"/>
                    <a:pt x="120" y="567"/>
                  </a:cubicBezTo>
                  <a:cubicBezTo>
                    <a:pt x="145" y="567"/>
                    <a:pt x="171" y="558"/>
                    <a:pt x="194" y="534"/>
                  </a:cubicBezTo>
                  <a:cubicBezTo>
                    <a:pt x="252" y="476"/>
                    <a:pt x="299" y="383"/>
                    <a:pt x="357" y="314"/>
                  </a:cubicBezTo>
                  <a:cubicBezTo>
                    <a:pt x="392" y="267"/>
                    <a:pt x="415" y="209"/>
                    <a:pt x="438" y="151"/>
                  </a:cubicBezTo>
                  <a:cubicBezTo>
                    <a:pt x="474" y="80"/>
                    <a:pt x="39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4701575" y="3434675"/>
              <a:ext cx="23525" cy="23025"/>
            </a:xfrm>
            <a:custGeom>
              <a:avLst/>
              <a:gdLst/>
              <a:ahLst/>
              <a:cxnLst/>
              <a:rect l="l" t="t" r="r" b="b"/>
              <a:pathLst>
                <a:path w="941" h="921" extrusionOk="0">
                  <a:moveTo>
                    <a:pt x="741" y="0"/>
                  </a:moveTo>
                  <a:cubicBezTo>
                    <a:pt x="562" y="0"/>
                    <a:pt x="390" y="122"/>
                    <a:pt x="279" y="253"/>
                  </a:cubicBezTo>
                  <a:cubicBezTo>
                    <a:pt x="128" y="404"/>
                    <a:pt x="1" y="625"/>
                    <a:pt x="24" y="845"/>
                  </a:cubicBezTo>
                  <a:cubicBezTo>
                    <a:pt x="31" y="887"/>
                    <a:pt x="84" y="921"/>
                    <a:pt x="127" y="921"/>
                  </a:cubicBezTo>
                  <a:cubicBezTo>
                    <a:pt x="157" y="921"/>
                    <a:pt x="182" y="906"/>
                    <a:pt x="186" y="869"/>
                  </a:cubicBezTo>
                  <a:cubicBezTo>
                    <a:pt x="233" y="741"/>
                    <a:pt x="326" y="613"/>
                    <a:pt x="419" y="509"/>
                  </a:cubicBezTo>
                  <a:cubicBezTo>
                    <a:pt x="465" y="451"/>
                    <a:pt x="523" y="404"/>
                    <a:pt x="581" y="369"/>
                  </a:cubicBezTo>
                  <a:cubicBezTo>
                    <a:pt x="651" y="323"/>
                    <a:pt x="732" y="311"/>
                    <a:pt x="813" y="276"/>
                  </a:cubicBezTo>
                  <a:cubicBezTo>
                    <a:pt x="941" y="230"/>
                    <a:pt x="941" y="56"/>
                    <a:pt x="825" y="9"/>
                  </a:cubicBezTo>
                  <a:cubicBezTo>
                    <a:pt x="797" y="3"/>
                    <a:pt x="769" y="0"/>
                    <a:pt x="7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4626875" y="3465350"/>
              <a:ext cx="66600" cy="97750"/>
            </a:xfrm>
            <a:custGeom>
              <a:avLst/>
              <a:gdLst/>
              <a:ahLst/>
              <a:cxnLst/>
              <a:rect l="l" t="t" r="r" b="b"/>
              <a:pathLst>
                <a:path w="2664" h="3910" extrusionOk="0">
                  <a:moveTo>
                    <a:pt x="2523" y="1"/>
                  </a:moveTo>
                  <a:cubicBezTo>
                    <a:pt x="2496" y="1"/>
                    <a:pt x="2469" y="13"/>
                    <a:pt x="2455" y="36"/>
                  </a:cubicBezTo>
                  <a:cubicBezTo>
                    <a:pt x="1642" y="1197"/>
                    <a:pt x="736" y="2428"/>
                    <a:pt x="75" y="3670"/>
                  </a:cubicBezTo>
                  <a:cubicBezTo>
                    <a:pt x="1" y="3810"/>
                    <a:pt x="125" y="3909"/>
                    <a:pt x="250" y="3909"/>
                  </a:cubicBezTo>
                  <a:cubicBezTo>
                    <a:pt x="300" y="3909"/>
                    <a:pt x="351" y="3893"/>
                    <a:pt x="388" y="3856"/>
                  </a:cubicBezTo>
                  <a:cubicBezTo>
                    <a:pt x="922" y="3275"/>
                    <a:pt x="1328" y="2544"/>
                    <a:pt x="1735" y="1882"/>
                  </a:cubicBezTo>
                  <a:cubicBezTo>
                    <a:pt x="2071" y="1360"/>
                    <a:pt x="2664" y="733"/>
                    <a:pt x="2606" y="83"/>
                  </a:cubicBezTo>
                  <a:cubicBezTo>
                    <a:pt x="2606" y="27"/>
                    <a:pt x="2564" y="1"/>
                    <a:pt x="25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4609475" y="3552050"/>
              <a:ext cx="12025" cy="15800"/>
            </a:xfrm>
            <a:custGeom>
              <a:avLst/>
              <a:gdLst/>
              <a:ahLst/>
              <a:cxnLst/>
              <a:rect l="l" t="t" r="r" b="b"/>
              <a:pathLst>
                <a:path w="481" h="632" extrusionOk="0">
                  <a:moveTo>
                    <a:pt x="355" y="1"/>
                  </a:moveTo>
                  <a:cubicBezTo>
                    <a:pt x="341" y="1"/>
                    <a:pt x="328" y="7"/>
                    <a:pt x="318" y="16"/>
                  </a:cubicBezTo>
                  <a:cubicBezTo>
                    <a:pt x="190" y="167"/>
                    <a:pt x="28" y="283"/>
                    <a:pt x="16" y="504"/>
                  </a:cubicBezTo>
                  <a:cubicBezTo>
                    <a:pt x="1" y="580"/>
                    <a:pt x="71" y="631"/>
                    <a:pt x="143" y="631"/>
                  </a:cubicBezTo>
                  <a:cubicBezTo>
                    <a:pt x="181" y="631"/>
                    <a:pt x="220" y="617"/>
                    <a:pt x="248" y="585"/>
                  </a:cubicBezTo>
                  <a:cubicBezTo>
                    <a:pt x="376" y="446"/>
                    <a:pt x="480" y="237"/>
                    <a:pt x="399" y="39"/>
                  </a:cubicBezTo>
                  <a:cubicBezTo>
                    <a:pt x="392" y="12"/>
                    <a:pt x="374"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4597375" y="3621450"/>
              <a:ext cx="79275" cy="18875"/>
            </a:xfrm>
            <a:custGeom>
              <a:avLst/>
              <a:gdLst/>
              <a:ahLst/>
              <a:cxnLst/>
              <a:rect l="l" t="t" r="r" b="b"/>
              <a:pathLst>
                <a:path w="3171" h="755" extrusionOk="0">
                  <a:moveTo>
                    <a:pt x="1046" y="0"/>
                  </a:moveTo>
                  <a:cubicBezTo>
                    <a:pt x="988" y="0"/>
                    <a:pt x="930" y="1"/>
                    <a:pt x="872" y="3"/>
                  </a:cubicBezTo>
                  <a:cubicBezTo>
                    <a:pt x="465" y="15"/>
                    <a:pt x="13" y="108"/>
                    <a:pt x="36" y="479"/>
                  </a:cubicBezTo>
                  <a:cubicBezTo>
                    <a:pt x="36" y="514"/>
                    <a:pt x="13" y="537"/>
                    <a:pt x="13" y="572"/>
                  </a:cubicBezTo>
                  <a:cubicBezTo>
                    <a:pt x="1" y="630"/>
                    <a:pt x="36" y="677"/>
                    <a:pt x="71" y="700"/>
                  </a:cubicBezTo>
                  <a:lnTo>
                    <a:pt x="71" y="711"/>
                  </a:lnTo>
                  <a:cubicBezTo>
                    <a:pt x="88" y="740"/>
                    <a:pt x="117" y="755"/>
                    <a:pt x="146" y="755"/>
                  </a:cubicBezTo>
                  <a:cubicBezTo>
                    <a:pt x="175" y="755"/>
                    <a:pt x="204" y="740"/>
                    <a:pt x="221" y="711"/>
                  </a:cubicBezTo>
                  <a:cubicBezTo>
                    <a:pt x="221" y="700"/>
                    <a:pt x="221" y="700"/>
                    <a:pt x="233" y="688"/>
                  </a:cubicBezTo>
                  <a:cubicBezTo>
                    <a:pt x="280" y="653"/>
                    <a:pt x="291" y="618"/>
                    <a:pt x="291" y="560"/>
                  </a:cubicBezTo>
                  <a:lnTo>
                    <a:pt x="291" y="537"/>
                  </a:lnTo>
                  <a:cubicBezTo>
                    <a:pt x="396" y="340"/>
                    <a:pt x="512" y="351"/>
                    <a:pt x="872" y="340"/>
                  </a:cubicBezTo>
                  <a:cubicBezTo>
                    <a:pt x="918" y="338"/>
                    <a:pt x="964" y="338"/>
                    <a:pt x="1010" y="338"/>
                  </a:cubicBezTo>
                  <a:cubicBezTo>
                    <a:pt x="1321" y="338"/>
                    <a:pt x="1625" y="371"/>
                    <a:pt x="1928" y="421"/>
                  </a:cubicBezTo>
                  <a:cubicBezTo>
                    <a:pt x="2125" y="454"/>
                    <a:pt x="2397" y="531"/>
                    <a:pt x="2644" y="531"/>
                  </a:cubicBezTo>
                  <a:cubicBezTo>
                    <a:pt x="2833" y="531"/>
                    <a:pt x="3008" y="486"/>
                    <a:pt x="3124" y="340"/>
                  </a:cubicBezTo>
                  <a:cubicBezTo>
                    <a:pt x="3170" y="293"/>
                    <a:pt x="3135" y="224"/>
                    <a:pt x="3077" y="212"/>
                  </a:cubicBezTo>
                  <a:cubicBezTo>
                    <a:pt x="2717" y="119"/>
                    <a:pt x="2288" y="131"/>
                    <a:pt x="1916" y="73"/>
                  </a:cubicBezTo>
                  <a:cubicBezTo>
                    <a:pt x="1626" y="24"/>
                    <a:pt x="1336"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4704200" y="3504850"/>
              <a:ext cx="83900" cy="69175"/>
            </a:xfrm>
            <a:custGeom>
              <a:avLst/>
              <a:gdLst/>
              <a:ahLst/>
              <a:cxnLst/>
              <a:rect l="l" t="t" r="r" b="b"/>
              <a:pathLst>
                <a:path w="3356" h="2767" extrusionOk="0">
                  <a:moveTo>
                    <a:pt x="81" y="0"/>
                  </a:moveTo>
                  <a:cubicBezTo>
                    <a:pt x="0" y="0"/>
                    <a:pt x="0" y="105"/>
                    <a:pt x="70" y="140"/>
                  </a:cubicBezTo>
                  <a:cubicBezTo>
                    <a:pt x="882" y="430"/>
                    <a:pt x="1741" y="488"/>
                    <a:pt x="2334" y="1196"/>
                  </a:cubicBezTo>
                  <a:cubicBezTo>
                    <a:pt x="2728" y="1660"/>
                    <a:pt x="2856" y="2252"/>
                    <a:pt x="3216" y="2740"/>
                  </a:cubicBezTo>
                  <a:cubicBezTo>
                    <a:pt x="3231" y="2758"/>
                    <a:pt x="3250" y="2766"/>
                    <a:pt x="3270" y="2766"/>
                  </a:cubicBezTo>
                  <a:cubicBezTo>
                    <a:pt x="3312" y="2766"/>
                    <a:pt x="3355" y="2730"/>
                    <a:pt x="3355" y="2682"/>
                  </a:cubicBezTo>
                  <a:cubicBezTo>
                    <a:pt x="3158" y="952"/>
                    <a:pt x="1753" y="12"/>
                    <a:pt x="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4654575" y="3616750"/>
              <a:ext cx="113075" cy="59350"/>
            </a:xfrm>
            <a:custGeom>
              <a:avLst/>
              <a:gdLst/>
              <a:ahLst/>
              <a:cxnLst/>
              <a:rect l="l" t="t" r="r" b="b"/>
              <a:pathLst>
                <a:path w="4523" h="2374" extrusionOk="0">
                  <a:moveTo>
                    <a:pt x="4429" y="1"/>
                  </a:moveTo>
                  <a:cubicBezTo>
                    <a:pt x="4401" y="1"/>
                    <a:pt x="4374" y="16"/>
                    <a:pt x="4365" y="52"/>
                  </a:cubicBezTo>
                  <a:cubicBezTo>
                    <a:pt x="4017" y="899"/>
                    <a:pt x="3216" y="1828"/>
                    <a:pt x="2241" y="1979"/>
                  </a:cubicBezTo>
                  <a:cubicBezTo>
                    <a:pt x="2119" y="1998"/>
                    <a:pt x="1989" y="2008"/>
                    <a:pt x="1857" y="2008"/>
                  </a:cubicBezTo>
                  <a:cubicBezTo>
                    <a:pt x="1584" y="2008"/>
                    <a:pt x="1302" y="1965"/>
                    <a:pt x="1068" y="1863"/>
                  </a:cubicBezTo>
                  <a:cubicBezTo>
                    <a:pt x="766" y="1712"/>
                    <a:pt x="534" y="1457"/>
                    <a:pt x="209" y="1329"/>
                  </a:cubicBezTo>
                  <a:cubicBezTo>
                    <a:pt x="197" y="1324"/>
                    <a:pt x="184" y="1321"/>
                    <a:pt x="170" y="1321"/>
                  </a:cubicBezTo>
                  <a:cubicBezTo>
                    <a:pt x="91" y="1321"/>
                    <a:pt x="0" y="1401"/>
                    <a:pt x="70" y="1480"/>
                  </a:cubicBezTo>
                  <a:cubicBezTo>
                    <a:pt x="540" y="2106"/>
                    <a:pt x="1161" y="2373"/>
                    <a:pt x="1792" y="2373"/>
                  </a:cubicBezTo>
                  <a:cubicBezTo>
                    <a:pt x="2996" y="2373"/>
                    <a:pt x="4234" y="1398"/>
                    <a:pt x="4516" y="87"/>
                  </a:cubicBezTo>
                  <a:cubicBezTo>
                    <a:pt x="4523" y="37"/>
                    <a:pt x="4474" y="1"/>
                    <a:pt x="44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4660075" y="3675450"/>
              <a:ext cx="87975" cy="46450"/>
            </a:xfrm>
            <a:custGeom>
              <a:avLst/>
              <a:gdLst/>
              <a:ahLst/>
              <a:cxnLst/>
              <a:rect l="l" t="t" r="r" b="b"/>
              <a:pathLst>
                <a:path w="3519" h="1858" extrusionOk="0">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4622000" y="3461175"/>
              <a:ext cx="66100" cy="98375"/>
            </a:xfrm>
            <a:custGeom>
              <a:avLst/>
              <a:gdLst/>
              <a:ahLst/>
              <a:cxnLst/>
              <a:rect l="l" t="t" r="r" b="b"/>
              <a:pathLst>
                <a:path w="2644" h="3935" extrusionOk="0">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4653250" y="3478600"/>
              <a:ext cx="66275" cy="98475"/>
            </a:xfrm>
            <a:custGeom>
              <a:avLst/>
              <a:gdLst/>
              <a:ahLst/>
              <a:cxnLst/>
              <a:rect l="l" t="t" r="r" b="b"/>
              <a:pathLst>
                <a:path w="2651" h="3939" extrusionOk="0">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4648075" y="3513825"/>
              <a:ext cx="142725" cy="153950"/>
            </a:xfrm>
            <a:custGeom>
              <a:avLst/>
              <a:gdLst/>
              <a:ahLst/>
              <a:cxnLst/>
              <a:rect l="l" t="t" r="r" b="b"/>
              <a:pathLst>
                <a:path w="5709" h="6158" extrusionOk="0">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4625950" y="3495075"/>
              <a:ext cx="178975" cy="191775"/>
            </a:xfrm>
            <a:custGeom>
              <a:avLst/>
              <a:gdLst/>
              <a:ahLst/>
              <a:cxnLst/>
              <a:rect l="l" t="t" r="r" b="b"/>
              <a:pathLst>
                <a:path w="7159" h="7671" extrusionOk="0">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4590425" y="3619600"/>
              <a:ext cx="91150" cy="24000"/>
            </a:xfrm>
            <a:custGeom>
              <a:avLst/>
              <a:gdLst/>
              <a:ahLst/>
              <a:cxnLst/>
              <a:rect l="l" t="t" r="r" b="b"/>
              <a:pathLst>
                <a:path w="3646" h="960" extrusionOk="0">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4604350" y="3548450"/>
              <a:ext cx="65900" cy="51950"/>
            </a:xfrm>
            <a:custGeom>
              <a:avLst/>
              <a:gdLst/>
              <a:ahLst/>
              <a:cxnLst/>
              <a:rect l="l" t="t" r="r" b="b"/>
              <a:pathLst>
                <a:path w="2636" h="2078" extrusionOk="0">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4671675" y="3427675"/>
              <a:ext cx="65925" cy="61975"/>
            </a:xfrm>
            <a:custGeom>
              <a:avLst/>
              <a:gdLst/>
              <a:ahLst/>
              <a:cxnLst/>
              <a:rect l="l" t="t" r="r" b="b"/>
              <a:pathLst>
                <a:path w="2637" h="2479" extrusionOk="0">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4"/>
          <p:cNvGrpSpPr/>
          <p:nvPr/>
        </p:nvGrpSpPr>
        <p:grpSpPr>
          <a:xfrm rot="1386162">
            <a:off x="1966823" y="164215"/>
            <a:ext cx="315166" cy="1059724"/>
            <a:chOff x="2370150" y="2891000"/>
            <a:chExt cx="107125" cy="360200"/>
          </a:xfrm>
        </p:grpSpPr>
        <p:sp>
          <p:nvSpPr>
            <p:cNvPr id="282" name="Google Shape;282;p4"/>
            <p:cNvSpPr/>
            <p:nvPr/>
          </p:nvSpPr>
          <p:spPr>
            <a:xfrm>
              <a:off x="2434000" y="2966475"/>
              <a:ext cx="18600" cy="98125"/>
            </a:xfrm>
            <a:custGeom>
              <a:avLst/>
              <a:gdLst/>
              <a:ahLst/>
              <a:cxnLst/>
              <a:rect l="l" t="t" r="r" b="b"/>
              <a:pathLst>
                <a:path w="744" h="3925" extrusionOk="0">
                  <a:moveTo>
                    <a:pt x="744" y="3924"/>
                  </a:moveTo>
                  <a:lnTo>
                    <a:pt x="1" y="3541"/>
                  </a:lnTo>
                  <a:lnTo>
                    <a:pt x="198" y="0"/>
                  </a:lnTo>
                  <a:lnTo>
                    <a:pt x="744" y="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2438350" y="2947600"/>
              <a:ext cx="36025" cy="25275"/>
            </a:xfrm>
            <a:custGeom>
              <a:avLst/>
              <a:gdLst/>
              <a:ahLst/>
              <a:cxnLst/>
              <a:rect l="l" t="t" r="r" b="b"/>
              <a:pathLst>
                <a:path w="1441" h="1011" extrusionOk="0">
                  <a:moveTo>
                    <a:pt x="186" y="1"/>
                  </a:moveTo>
                  <a:cubicBezTo>
                    <a:pt x="117" y="291"/>
                    <a:pt x="1" y="848"/>
                    <a:pt x="1" y="848"/>
                  </a:cubicBezTo>
                  <a:cubicBezTo>
                    <a:pt x="1" y="848"/>
                    <a:pt x="546" y="871"/>
                    <a:pt x="744" y="918"/>
                  </a:cubicBezTo>
                  <a:cubicBezTo>
                    <a:pt x="953" y="964"/>
                    <a:pt x="1185" y="1011"/>
                    <a:pt x="1371" y="895"/>
                  </a:cubicBezTo>
                  <a:cubicBezTo>
                    <a:pt x="1394" y="628"/>
                    <a:pt x="1405" y="384"/>
                    <a:pt x="1440" y="128"/>
                  </a:cubicBezTo>
                  <a:cubicBezTo>
                    <a:pt x="1162" y="82"/>
                    <a:pt x="465" y="24"/>
                    <a:pt x="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2391625" y="3055000"/>
              <a:ext cx="57775" cy="74900"/>
            </a:xfrm>
            <a:custGeom>
              <a:avLst/>
              <a:gdLst/>
              <a:ahLst/>
              <a:cxnLst/>
              <a:rect l="l" t="t" r="r" b="b"/>
              <a:pathLst>
                <a:path w="2311" h="2996" extrusionOk="0">
                  <a:moveTo>
                    <a:pt x="2264" y="2856"/>
                  </a:moveTo>
                  <a:cubicBezTo>
                    <a:pt x="2241" y="2868"/>
                    <a:pt x="2195" y="2868"/>
                    <a:pt x="2148" y="2879"/>
                  </a:cubicBezTo>
                  <a:cubicBezTo>
                    <a:pt x="1951" y="2972"/>
                    <a:pt x="1742" y="2995"/>
                    <a:pt x="1521" y="2902"/>
                  </a:cubicBezTo>
                  <a:cubicBezTo>
                    <a:pt x="1463" y="2868"/>
                    <a:pt x="1382" y="2879"/>
                    <a:pt x="1312" y="2868"/>
                  </a:cubicBezTo>
                  <a:lnTo>
                    <a:pt x="813" y="2868"/>
                  </a:lnTo>
                  <a:cubicBezTo>
                    <a:pt x="755" y="2868"/>
                    <a:pt x="686" y="2868"/>
                    <a:pt x="628" y="2856"/>
                  </a:cubicBezTo>
                  <a:cubicBezTo>
                    <a:pt x="465" y="2821"/>
                    <a:pt x="302" y="2786"/>
                    <a:pt x="128" y="2751"/>
                  </a:cubicBezTo>
                  <a:cubicBezTo>
                    <a:pt x="70" y="2635"/>
                    <a:pt x="1" y="2508"/>
                    <a:pt x="12" y="2334"/>
                  </a:cubicBezTo>
                  <a:cubicBezTo>
                    <a:pt x="35" y="1591"/>
                    <a:pt x="35" y="871"/>
                    <a:pt x="35" y="128"/>
                  </a:cubicBezTo>
                  <a:cubicBezTo>
                    <a:pt x="35" y="93"/>
                    <a:pt x="47" y="70"/>
                    <a:pt x="47" y="23"/>
                  </a:cubicBezTo>
                  <a:cubicBezTo>
                    <a:pt x="105" y="12"/>
                    <a:pt x="163" y="0"/>
                    <a:pt x="210" y="0"/>
                  </a:cubicBezTo>
                  <a:lnTo>
                    <a:pt x="2044" y="0"/>
                  </a:lnTo>
                  <a:cubicBezTo>
                    <a:pt x="2102" y="0"/>
                    <a:pt x="2160" y="23"/>
                    <a:pt x="2218" y="23"/>
                  </a:cubicBezTo>
                  <a:cubicBezTo>
                    <a:pt x="2299" y="255"/>
                    <a:pt x="2311" y="2612"/>
                    <a:pt x="2264" y="2856"/>
                  </a:cubicBezTo>
                  <a:close/>
                  <a:moveTo>
                    <a:pt x="790" y="1869"/>
                  </a:moveTo>
                  <a:cubicBezTo>
                    <a:pt x="674" y="1869"/>
                    <a:pt x="581" y="1869"/>
                    <a:pt x="511" y="1881"/>
                  </a:cubicBezTo>
                  <a:cubicBezTo>
                    <a:pt x="477" y="1892"/>
                    <a:pt x="442" y="1939"/>
                    <a:pt x="419" y="1985"/>
                  </a:cubicBezTo>
                  <a:cubicBezTo>
                    <a:pt x="419" y="2008"/>
                    <a:pt x="453" y="2066"/>
                    <a:pt x="477" y="2066"/>
                  </a:cubicBezTo>
                  <a:cubicBezTo>
                    <a:pt x="662" y="2113"/>
                    <a:pt x="860" y="2113"/>
                    <a:pt x="1045" y="2055"/>
                  </a:cubicBezTo>
                  <a:cubicBezTo>
                    <a:pt x="1080" y="2043"/>
                    <a:pt x="1103" y="1997"/>
                    <a:pt x="1103" y="1974"/>
                  </a:cubicBezTo>
                  <a:cubicBezTo>
                    <a:pt x="1103" y="1939"/>
                    <a:pt x="1057" y="1881"/>
                    <a:pt x="1045" y="1881"/>
                  </a:cubicBezTo>
                  <a:cubicBezTo>
                    <a:pt x="964" y="1881"/>
                    <a:pt x="860" y="1881"/>
                    <a:pt x="790" y="1869"/>
                  </a:cubicBezTo>
                  <a:close/>
                  <a:moveTo>
                    <a:pt x="802" y="1393"/>
                  </a:moveTo>
                  <a:cubicBezTo>
                    <a:pt x="755" y="1393"/>
                    <a:pt x="709" y="1393"/>
                    <a:pt x="651" y="1405"/>
                  </a:cubicBezTo>
                  <a:cubicBezTo>
                    <a:pt x="593" y="1416"/>
                    <a:pt x="558" y="1451"/>
                    <a:pt x="569" y="1509"/>
                  </a:cubicBezTo>
                  <a:cubicBezTo>
                    <a:pt x="569" y="1532"/>
                    <a:pt x="604" y="1579"/>
                    <a:pt x="651" y="1579"/>
                  </a:cubicBezTo>
                  <a:cubicBezTo>
                    <a:pt x="744" y="1591"/>
                    <a:pt x="825" y="1579"/>
                    <a:pt x="918" y="1579"/>
                  </a:cubicBezTo>
                  <a:cubicBezTo>
                    <a:pt x="953" y="1579"/>
                    <a:pt x="1022" y="1544"/>
                    <a:pt x="999" y="1486"/>
                  </a:cubicBezTo>
                  <a:cubicBezTo>
                    <a:pt x="999" y="1463"/>
                    <a:pt x="941" y="1428"/>
                    <a:pt x="918" y="1416"/>
                  </a:cubicBezTo>
                  <a:cubicBezTo>
                    <a:pt x="883" y="1393"/>
                    <a:pt x="848" y="1393"/>
                    <a:pt x="802" y="1393"/>
                  </a:cubicBezTo>
                  <a:close/>
                  <a:moveTo>
                    <a:pt x="976" y="1045"/>
                  </a:moveTo>
                  <a:cubicBezTo>
                    <a:pt x="929" y="987"/>
                    <a:pt x="918" y="929"/>
                    <a:pt x="871" y="906"/>
                  </a:cubicBezTo>
                  <a:cubicBezTo>
                    <a:pt x="825" y="882"/>
                    <a:pt x="755" y="882"/>
                    <a:pt x="697" y="882"/>
                  </a:cubicBezTo>
                  <a:cubicBezTo>
                    <a:pt x="639" y="882"/>
                    <a:pt x="593" y="906"/>
                    <a:pt x="581" y="964"/>
                  </a:cubicBezTo>
                  <a:cubicBezTo>
                    <a:pt x="569" y="1022"/>
                    <a:pt x="604" y="1068"/>
                    <a:pt x="651" y="1080"/>
                  </a:cubicBezTo>
                  <a:cubicBezTo>
                    <a:pt x="755" y="1080"/>
                    <a:pt x="860" y="1103"/>
                    <a:pt x="976" y="1045"/>
                  </a:cubicBezTo>
                  <a:close/>
                  <a:moveTo>
                    <a:pt x="802" y="255"/>
                  </a:moveTo>
                  <a:cubicBezTo>
                    <a:pt x="755" y="290"/>
                    <a:pt x="697" y="314"/>
                    <a:pt x="674" y="348"/>
                  </a:cubicBezTo>
                  <a:cubicBezTo>
                    <a:pt x="639" y="383"/>
                    <a:pt x="697" y="488"/>
                    <a:pt x="767" y="499"/>
                  </a:cubicBezTo>
                  <a:cubicBezTo>
                    <a:pt x="825" y="522"/>
                    <a:pt x="883" y="499"/>
                    <a:pt x="941" y="488"/>
                  </a:cubicBezTo>
                  <a:cubicBezTo>
                    <a:pt x="976" y="476"/>
                    <a:pt x="999" y="430"/>
                    <a:pt x="999" y="383"/>
                  </a:cubicBezTo>
                  <a:cubicBezTo>
                    <a:pt x="999" y="360"/>
                    <a:pt x="987" y="302"/>
                    <a:pt x="964" y="290"/>
                  </a:cubicBezTo>
                  <a:cubicBezTo>
                    <a:pt x="918" y="290"/>
                    <a:pt x="871" y="290"/>
                    <a:pt x="802" y="2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2405550" y="3132200"/>
              <a:ext cx="29050" cy="18600"/>
            </a:xfrm>
            <a:custGeom>
              <a:avLst/>
              <a:gdLst/>
              <a:ahLst/>
              <a:cxnLst/>
              <a:rect l="l" t="t" r="r" b="b"/>
              <a:pathLst>
                <a:path w="1162" h="744" extrusionOk="0">
                  <a:moveTo>
                    <a:pt x="12" y="511"/>
                  </a:moveTo>
                  <a:cubicBezTo>
                    <a:pt x="1" y="348"/>
                    <a:pt x="1" y="186"/>
                    <a:pt x="24" y="23"/>
                  </a:cubicBezTo>
                  <a:cubicBezTo>
                    <a:pt x="361" y="58"/>
                    <a:pt x="674" y="0"/>
                    <a:pt x="988" y="70"/>
                  </a:cubicBezTo>
                  <a:cubicBezTo>
                    <a:pt x="1162" y="360"/>
                    <a:pt x="1162" y="372"/>
                    <a:pt x="1104" y="697"/>
                  </a:cubicBezTo>
                  <a:cubicBezTo>
                    <a:pt x="999" y="720"/>
                    <a:pt x="872" y="743"/>
                    <a:pt x="779" y="697"/>
                  </a:cubicBezTo>
                  <a:cubicBezTo>
                    <a:pt x="628" y="627"/>
                    <a:pt x="488" y="627"/>
                    <a:pt x="326" y="627"/>
                  </a:cubicBezTo>
                  <a:cubicBezTo>
                    <a:pt x="210" y="639"/>
                    <a:pt x="117" y="604"/>
                    <a:pt x="12" y="51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2370150" y="2891000"/>
              <a:ext cx="107125" cy="360200"/>
            </a:xfrm>
            <a:custGeom>
              <a:avLst/>
              <a:gdLst/>
              <a:ahLst/>
              <a:cxnLst/>
              <a:rect l="l" t="t" r="r" b="b"/>
              <a:pathLst>
                <a:path w="4285" h="14408" extrusionOk="0">
                  <a:moveTo>
                    <a:pt x="2009" y="14408"/>
                  </a:moveTo>
                  <a:cubicBezTo>
                    <a:pt x="1893" y="14315"/>
                    <a:pt x="1904" y="14222"/>
                    <a:pt x="1904" y="14118"/>
                  </a:cubicBezTo>
                  <a:cubicBezTo>
                    <a:pt x="1904" y="13758"/>
                    <a:pt x="1893" y="13409"/>
                    <a:pt x="1893" y="13038"/>
                  </a:cubicBezTo>
                  <a:cubicBezTo>
                    <a:pt x="1893" y="12330"/>
                    <a:pt x="1893" y="11610"/>
                    <a:pt x="1870" y="10890"/>
                  </a:cubicBezTo>
                  <a:cubicBezTo>
                    <a:pt x="1870" y="10774"/>
                    <a:pt x="1893" y="10681"/>
                    <a:pt x="1835" y="10542"/>
                  </a:cubicBezTo>
                  <a:cubicBezTo>
                    <a:pt x="1649" y="10542"/>
                    <a:pt x="1463" y="10519"/>
                    <a:pt x="1289" y="10461"/>
                  </a:cubicBezTo>
                  <a:cubicBezTo>
                    <a:pt x="1173" y="10414"/>
                    <a:pt x="1138" y="10345"/>
                    <a:pt x="1115" y="10240"/>
                  </a:cubicBezTo>
                  <a:lnTo>
                    <a:pt x="1115" y="9938"/>
                  </a:lnTo>
                  <a:cubicBezTo>
                    <a:pt x="1115" y="9834"/>
                    <a:pt x="1103" y="9729"/>
                    <a:pt x="1103" y="9636"/>
                  </a:cubicBezTo>
                  <a:cubicBezTo>
                    <a:pt x="1045" y="9613"/>
                    <a:pt x="987" y="9613"/>
                    <a:pt x="941" y="9602"/>
                  </a:cubicBezTo>
                  <a:cubicBezTo>
                    <a:pt x="848" y="9578"/>
                    <a:pt x="767" y="9520"/>
                    <a:pt x="744" y="9428"/>
                  </a:cubicBezTo>
                  <a:cubicBezTo>
                    <a:pt x="685" y="9265"/>
                    <a:pt x="616" y="9114"/>
                    <a:pt x="616" y="8940"/>
                  </a:cubicBezTo>
                  <a:cubicBezTo>
                    <a:pt x="616" y="7802"/>
                    <a:pt x="616" y="6676"/>
                    <a:pt x="593" y="5527"/>
                  </a:cubicBezTo>
                  <a:cubicBezTo>
                    <a:pt x="593" y="5411"/>
                    <a:pt x="627" y="5283"/>
                    <a:pt x="639" y="5167"/>
                  </a:cubicBezTo>
                  <a:cubicBezTo>
                    <a:pt x="639" y="5132"/>
                    <a:pt x="674" y="5109"/>
                    <a:pt x="674" y="5074"/>
                  </a:cubicBezTo>
                  <a:cubicBezTo>
                    <a:pt x="651" y="4772"/>
                    <a:pt x="744" y="4470"/>
                    <a:pt x="709" y="4157"/>
                  </a:cubicBezTo>
                  <a:cubicBezTo>
                    <a:pt x="697" y="3971"/>
                    <a:pt x="697" y="3797"/>
                    <a:pt x="697" y="3611"/>
                  </a:cubicBezTo>
                  <a:cubicBezTo>
                    <a:pt x="697" y="3507"/>
                    <a:pt x="685" y="3402"/>
                    <a:pt x="685" y="3286"/>
                  </a:cubicBezTo>
                  <a:cubicBezTo>
                    <a:pt x="465" y="3309"/>
                    <a:pt x="291" y="3228"/>
                    <a:pt x="151" y="3101"/>
                  </a:cubicBezTo>
                  <a:cubicBezTo>
                    <a:pt x="105" y="3054"/>
                    <a:pt x="59" y="3019"/>
                    <a:pt x="47" y="2961"/>
                  </a:cubicBezTo>
                  <a:cubicBezTo>
                    <a:pt x="1" y="2706"/>
                    <a:pt x="59" y="2462"/>
                    <a:pt x="163" y="2241"/>
                  </a:cubicBezTo>
                  <a:cubicBezTo>
                    <a:pt x="209" y="2160"/>
                    <a:pt x="279" y="2102"/>
                    <a:pt x="384" y="2102"/>
                  </a:cubicBezTo>
                  <a:cubicBezTo>
                    <a:pt x="674" y="2102"/>
                    <a:pt x="976" y="2102"/>
                    <a:pt x="1266" y="2114"/>
                  </a:cubicBezTo>
                  <a:cubicBezTo>
                    <a:pt x="1336" y="2114"/>
                    <a:pt x="1405" y="2160"/>
                    <a:pt x="1510" y="2183"/>
                  </a:cubicBezTo>
                  <a:cubicBezTo>
                    <a:pt x="1603" y="1951"/>
                    <a:pt x="1545" y="1742"/>
                    <a:pt x="1556" y="1510"/>
                  </a:cubicBezTo>
                  <a:cubicBezTo>
                    <a:pt x="1568" y="1289"/>
                    <a:pt x="1556" y="1057"/>
                    <a:pt x="1556" y="825"/>
                  </a:cubicBezTo>
                  <a:cubicBezTo>
                    <a:pt x="1487" y="825"/>
                    <a:pt x="1440" y="837"/>
                    <a:pt x="1382" y="837"/>
                  </a:cubicBezTo>
                  <a:cubicBezTo>
                    <a:pt x="1336" y="837"/>
                    <a:pt x="1289" y="848"/>
                    <a:pt x="1266" y="825"/>
                  </a:cubicBezTo>
                  <a:cubicBezTo>
                    <a:pt x="1092" y="709"/>
                    <a:pt x="906" y="651"/>
                    <a:pt x="767" y="477"/>
                  </a:cubicBezTo>
                  <a:cubicBezTo>
                    <a:pt x="685" y="361"/>
                    <a:pt x="697" y="233"/>
                    <a:pt x="744" y="94"/>
                  </a:cubicBezTo>
                  <a:cubicBezTo>
                    <a:pt x="755" y="36"/>
                    <a:pt x="813" y="1"/>
                    <a:pt x="871" y="1"/>
                  </a:cubicBezTo>
                  <a:lnTo>
                    <a:pt x="1092" y="1"/>
                  </a:lnTo>
                  <a:lnTo>
                    <a:pt x="2740" y="1"/>
                  </a:lnTo>
                  <a:cubicBezTo>
                    <a:pt x="2903" y="1"/>
                    <a:pt x="3054" y="12"/>
                    <a:pt x="3181" y="94"/>
                  </a:cubicBezTo>
                  <a:cubicBezTo>
                    <a:pt x="3251" y="140"/>
                    <a:pt x="3321" y="152"/>
                    <a:pt x="3414" y="187"/>
                  </a:cubicBezTo>
                  <a:cubicBezTo>
                    <a:pt x="3495" y="210"/>
                    <a:pt x="3553" y="268"/>
                    <a:pt x="3588" y="361"/>
                  </a:cubicBezTo>
                  <a:cubicBezTo>
                    <a:pt x="3634" y="465"/>
                    <a:pt x="3588" y="581"/>
                    <a:pt x="3472" y="605"/>
                  </a:cubicBezTo>
                  <a:cubicBezTo>
                    <a:pt x="3298" y="651"/>
                    <a:pt x="3147" y="721"/>
                    <a:pt x="2996" y="814"/>
                  </a:cubicBezTo>
                  <a:cubicBezTo>
                    <a:pt x="2938" y="837"/>
                    <a:pt x="2856" y="848"/>
                    <a:pt x="2787" y="872"/>
                  </a:cubicBezTo>
                  <a:cubicBezTo>
                    <a:pt x="2729" y="883"/>
                    <a:pt x="2671" y="906"/>
                    <a:pt x="2624" y="930"/>
                  </a:cubicBezTo>
                  <a:cubicBezTo>
                    <a:pt x="2589" y="1162"/>
                    <a:pt x="2566" y="1951"/>
                    <a:pt x="2613" y="2207"/>
                  </a:cubicBezTo>
                  <a:cubicBezTo>
                    <a:pt x="2671" y="2207"/>
                    <a:pt x="2729" y="2218"/>
                    <a:pt x="2787" y="2218"/>
                  </a:cubicBezTo>
                  <a:cubicBezTo>
                    <a:pt x="2996" y="2218"/>
                    <a:pt x="3193" y="2230"/>
                    <a:pt x="3402" y="2218"/>
                  </a:cubicBezTo>
                  <a:cubicBezTo>
                    <a:pt x="3646" y="2207"/>
                    <a:pt x="3878" y="2265"/>
                    <a:pt x="4122" y="2299"/>
                  </a:cubicBezTo>
                  <a:cubicBezTo>
                    <a:pt x="4226" y="2323"/>
                    <a:pt x="4273" y="2381"/>
                    <a:pt x="4273" y="2462"/>
                  </a:cubicBezTo>
                  <a:cubicBezTo>
                    <a:pt x="4273" y="2683"/>
                    <a:pt x="4284" y="2915"/>
                    <a:pt x="4273" y="3135"/>
                  </a:cubicBezTo>
                  <a:cubicBezTo>
                    <a:pt x="4273" y="3286"/>
                    <a:pt x="4168" y="3368"/>
                    <a:pt x="4006" y="3379"/>
                  </a:cubicBezTo>
                  <a:lnTo>
                    <a:pt x="3704" y="3379"/>
                  </a:lnTo>
                  <a:cubicBezTo>
                    <a:pt x="3634" y="3379"/>
                    <a:pt x="3576" y="3391"/>
                    <a:pt x="3483" y="3391"/>
                  </a:cubicBezTo>
                  <a:cubicBezTo>
                    <a:pt x="3483" y="3484"/>
                    <a:pt x="3472" y="3553"/>
                    <a:pt x="3472" y="3611"/>
                  </a:cubicBezTo>
                  <a:lnTo>
                    <a:pt x="3472" y="6363"/>
                  </a:lnTo>
                  <a:cubicBezTo>
                    <a:pt x="3472" y="7349"/>
                    <a:pt x="3460" y="8325"/>
                    <a:pt x="3460" y="9311"/>
                  </a:cubicBezTo>
                  <a:cubicBezTo>
                    <a:pt x="3460" y="9381"/>
                    <a:pt x="3460" y="9462"/>
                    <a:pt x="3437" y="9532"/>
                  </a:cubicBezTo>
                  <a:cubicBezTo>
                    <a:pt x="3425" y="9660"/>
                    <a:pt x="3379" y="9718"/>
                    <a:pt x="3251" y="9718"/>
                  </a:cubicBezTo>
                  <a:cubicBezTo>
                    <a:pt x="3123" y="9718"/>
                    <a:pt x="2996" y="9729"/>
                    <a:pt x="2880" y="9834"/>
                  </a:cubicBezTo>
                  <a:lnTo>
                    <a:pt x="2880" y="10252"/>
                  </a:lnTo>
                  <a:cubicBezTo>
                    <a:pt x="2880" y="10588"/>
                    <a:pt x="2798" y="10646"/>
                    <a:pt x="2485" y="10658"/>
                  </a:cubicBezTo>
                  <a:cubicBezTo>
                    <a:pt x="2427" y="10658"/>
                    <a:pt x="2369" y="10658"/>
                    <a:pt x="2299" y="10681"/>
                  </a:cubicBezTo>
                  <a:cubicBezTo>
                    <a:pt x="2276" y="10681"/>
                    <a:pt x="2253" y="10693"/>
                    <a:pt x="2218" y="10705"/>
                  </a:cubicBezTo>
                  <a:cubicBezTo>
                    <a:pt x="2206" y="10751"/>
                    <a:pt x="2195" y="10809"/>
                    <a:pt x="2195" y="10867"/>
                  </a:cubicBezTo>
                  <a:cubicBezTo>
                    <a:pt x="2195" y="11529"/>
                    <a:pt x="2183" y="12202"/>
                    <a:pt x="2195" y="12852"/>
                  </a:cubicBezTo>
                  <a:cubicBezTo>
                    <a:pt x="2195" y="13154"/>
                    <a:pt x="2218" y="13468"/>
                    <a:pt x="2241" y="13769"/>
                  </a:cubicBezTo>
                  <a:cubicBezTo>
                    <a:pt x="2241" y="13943"/>
                    <a:pt x="2218" y="14118"/>
                    <a:pt x="2206" y="14292"/>
                  </a:cubicBezTo>
                  <a:cubicBezTo>
                    <a:pt x="2183" y="14350"/>
                    <a:pt x="2113" y="14396"/>
                    <a:pt x="2009" y="14408"/>
                  </a:cubicBezTo>
                  <a:close/>
                  <a:moveTo>
                    <a:pt x="3112" y="3217"/>
                  </a:moveTo>
                  <a:lnTo>
                    <a:pt x="2787" y="3217"/>
                  </a:lnTo>
                  <a:lnTo>
                    <a:pt x="1742" y="3217"/>
                  </a:lnTo>
                  <a:cubicBezTo>
                    <a:pt x="1661" y="3217"/>
                    <a:pt x="1568" y="3217"/>
                    <a:pt x="1510" y="3193"/>
                  </a:cubicBezTo>
                  <a:cubicBezTo>
                    <a:pt x="1347" y="3077"/>
                    <a:pt x="1196" y="3112"/>
                    <a:pt x="1022" y="3159"/>
                  </a:cubicBezTo>
                  <a:cubicBezTo>
                    <a:pt x="1022" y="3217"/>
                    <a:pt x="999" y="3275"/>
                    <a:pt x="999" y="3321"/>
                  </a:cubicBezTo>
                  <a:cubicBezTo>
                    <a:pt x="987" y="3925"/>
                    <a:pt x="976" y="4552"/>
                    <a:pt x="964" y="5167"/>
                  </a:cubicBezTo>
                  <a:cubicBezTo>
                    <a:pt x="964" y="5306"/>
                    <a:pt x="929" y="5469"/>
                    <a:pt x="918" y="5608"/>
                  </a:cubicBezTo>
                  <a:cubicBezTo>
                    <a:pt x="906" y="5829"/>
                    <a:pt x="883" y="6061"/>
                    <a:pt x="952" y="6281"/>
                  </a:cubicBezTo>
                  <a:cubicBezTo>
                    <a:pt x="1103" y="6339"/>
                    <a:pt x="1278" y="6305"/>
                    <a:pt x="1440" y="6305"/>
                  </a:cubicBezTo>
                  <a:cubicBezTo>
                    <a:pt x="1475" y="6305"/>
                    <a:pt x="1510" y="6281"/>
                    <a:pt x="1545" y="6247"/>
                  </a:cubicBezTo>
                  <a:cubicBezTo>
                    <a:pt x="1684" y="6154"/>
                    <a:pt x="1707" y="6131"/>
                    <a:pt x="1800" y="6223"/>
                  </a:cubicBezTo>
                  <a:cubicBezTo>
                    <a:pt x="1904" y="6305"/>
                    <a:pt x="2009" y="6328"/>
                    <a:pt x="2113" y="6328"/>
                  </a:cubicBezTo>
                  <a:lnTo>
                    <a:pt x="2961" y="6328"/>
                  </a:lnTo>
                  <a:cubicBezTo>
                    <a:pt x="3019" y="6328"/>
                    <a:pt x="3077" y="6305"/>
                    <a:pt x="3135" y="6305"/>
                  </a:cubicBezTo>
                  <a:cubicBezTo>
                    <a:pt x="3158" y="6038"/>
                    <a:pt x="3158" y="3507"/>
                    <a:pt x="3112" y="3217"/>
                  </a:cubicBezTo>
                  <a:close/>
                  <a:moveTo>
                    <a:pt x="3123" y="9416"/>
                  </a:moveTo>
                  <a:cubicBezTo>
                    <a:pt x="3170" y="9172"/>
                    <a:pt x="3158" y="6815"/>
                    <a:pt x="3112" y="6583"/>
                  </a:cubicBezTo>
                  <a:cubicBezTo>
                    <a:pt x="3054" y="6572"/>
                    <a:pt x="2996" y="6560"/>
                    <a:pt x="2938" y="6560"/>
                  </a:cubicBezTo>
                  <a:lnTo>
                    <a:pt x="1092" y="6560"/>
                  </a:lnTo>
                  <a:cubicBezTo>
                    <a:pt x="1034" y="6560"/>
                    <a:pt x="976" y="6583"/>
                    <a:pt x="929" y="6583"/>
                  </a:cubicBezTo>
                  <a:cubicBezTo>
                    <a:pt x="918" y="6630"/>
                    <a:pt x="918" y="6653"/>
                    <a:pt x="918" y="6688"/>
                  </a:cubicBezTo>
                  <a:cubicBezTo>
                    <a:pt x="918" y="7431"/>
                    <a:pt x="906" y="8151"/>
                    <a:pt x="906" y="8894"/>
                  </a:cubicBezTo>
                  <a:cubicBezTo>
                    <a:pt x="906" y="9056"/>
                    <a:pt x="964" y="9184"/>
                    <a:pt x="1022" y="9311"/>
                  </a:cubicBezTo>
                  <a:cubicBezTo>
                    <a:pt x="1196" y="9358"/>
                    <a:pt x="1347" y="9381"/>
                    <a:pt x="1510" y="9416"/>
                  </a:cubicBezTo>
                  <a:cubicBezTo>
                    <a:pt x="1568" y="9428"/>
                    <a:pt x="1626" y="9428"/>
                    <a:pt x="1695" y="9428"/>
                  </a:cubicBezTo>
                  <a:lnTo>
                    <a:pt x="2195" y="9428"/>
                  </a:lnTo>
                  <a:cubicBezTo>
                    <a:pt x="2264" y="9428"/>
                    <a:pt x="2334" y="9428"/>
                    <a:pt x="2415" y="9451"/>
                  </a:cubicBezTo>
                  <a:cubicBezTo>
                    <a:pt x="2624" y="9555"/>
                    <a:pt x="2822" y="9532"/>
                    <a:pt x="3031" y="9439"/>
                  </a:cubicBezTo>
                  <a:cubicBezTo>
                    <a:pt x="3054" y="9428"/>
                    <a:pt x="3100" y="9428"/>
                    <a:pt x="3123" y="9416"/>
                  </a:cubicBezTo>
                  <a:close/>
                  <a:moveTo>
                    <a:pt x="4006" y="2566"/>
                  </a:moveTo>
                  <a:cubicBezTo>
                    <a:pt x="3808" y="2450"/>
                    <a:pt x="3611" y="2416"/>
                    <a:pt x="3425" y="2439"/>
                  </a:cubicBezTo>
                  <a:lnTo>
                    <a:pt x="1603" y="2439"/>
                  </a:lnTo>
                  <a:cubicBezTo>
                    <a:pt x="1510" y="2439"/>
                    <a:pt x="1417" y="2439"/>
                    <a:pt x="1324" y="2416"/>
                  </a:cubicBezTo>
                  <a:cubicBezTo>
                    <a:pt x="1034" y="2346"/>
                    <a:pt x="778" y="2346"/>
                    <a:pt x="442" y="2392"/>
                  </a:cubicBezTo>
                  <a:cubicBezTo>
                    <a:pt x="337" y="2532"/>
                    <a:pt x="256" y="2694"/>
                    <a:pt x="326" y="2903"/>
                  </a:cubicBezTo>
                  <a:cubicBezTo>
                    <a:pt x="407" y="2984"/>
                    <a:pt x="511" y="3054"/>
                    <a:pt x="639" y="3031"/>
                  </a:cubicBezTo>
                  <a:cubicBezTo>
                    <a:pt x="802" y="2857"/>
                    <a:pt x="802" y="2857"/>
                    <a:pt x="1034" y="2857"/>
                  </a:cubicBezTo>
                  <a:cubicBezTo>
                    <a:pt x="1161" y="2857"/>
                    <a:pt x="1301" y="2857"/>
                    <a:pt x="1428" y="2868"/>
                  </a:cubicBezTo>
                  <a:cubicBezTo>
                    <a:pt x="1730" y="2880"/>
                    <a:pt x="2032" y="2915"/>
                    <a:pt x="2346" y="2926"/>
                  </a:cubicBezTo>
                  <a:cubicBezTo>
                    <a:pt x="2601" y="2938"/>
                    <a:pt x="2880" y="2926"/>
                    <a:pt x="3135" y="2926"/>
                  </a:cubicBezTo>
                  <a:cubicBezTo>
                    <a:pt x="3274" y="2926"/>
                    <a:pt x="3390" y="2926"/>
                    <a:pt x="3460" y="3054"/>
                  </a:cubicBezTo>
                  <a:cubicBezTo>
                    <a:pt x="3472" y="3089"/>
                    <a:pt x="3518" y="3112"/>
                    <a:pt x="3565" y="3112"/>
                  </a:cubicBezTo>
                  <a:cubicBezTo>
                    <a:pt x="3704" y="3112"/>
                    <a:pt x="3866" y="3159"/>
                    <a:pt x="4006" y="3089"/>
                  </a:cubicBezTo>
                  <a:cubicBezTo>
                    <a:pt x="4006" y="3019"/>
                    <a:pt x="4029" y="2938"/>
                    <a:pt x="4029" y="2868"/>
                  </a:cubicBezTo>
                  <a:cubicBezTo>
                    <a:pt x="4006" y="2752"/>
                    <a:pt x="4006" y="2671"/>
                    <a:pt x="4006" y="2566"/>
                  </a:cubicBezTo>
                  <a:close/>
                  <a:moveTo>
                    <a:pt x="1428" y="10159"/>
                  </a:moveTo>
                  <a:cubicBezTo>
                    <a:pt x="1533" y="10240"/>
                    <a:pt x="1626" y="10275"/>
                    <a:pt x="1742" y="10275"/>
                  </a:cubicBezTo>
                  <a:cubicBezTo>
                    <a:pt x="1893" y="10275"/>
                    <a:pt x="2055" y="10275"/>
                    <a:pt x="2195" y="10345"/>
                  </a:cubicBezTo>
                  <a:cubicBezTo>
                    <a:pt x="2288" y="10391"/>
                    <a:pt x="2415" y="10368"/>
                    <a:pt x="2520" y="10345"/>
                  </a:cubicBezTo>
                  <a:cubicBezTo>
                    <a:pt x="2578" y="10020"/>
                    <a:pt x="2578" y="10008"/>
                    <a:pt x="2404" y="9718"/>
                  </a:cubicBezTo>
                  <a:cubicBezTo>
                    <a:pt x="2090" y="9636"/>
                    <a:pt x="1777" y="9695"/>
                    <a:pt x="1440" y="9671"/>
                  </a:cubicBezTo>
                  <a:cubicBezTo>
                    <a:pt x="1417" y="9845"/>
                    <a:pt x="1428" y="9996"/>
                    <a:pt x="1428" y="10159"/>
                  </a:cubicBezTo>
                  <a:close/>
                  <a:moveTo>
                    <a:pt x="2322" y="2149"/>
                  </a:moveTo>
                  <a:lnTo>
                    <a:pt x="2322" y="1359"/>
                  </a:lnTo>
                  <a:cubicBezTo>
                    <a:pt x="2322" y="1162"/>
                    <a:pt x="2299" y="953"/>
                    <a:pt x="2195" y="767"/>
                  </a:cubicBezTo>
                  <a:cubicBezTo>
                    <a:pt x="2079" y="755"/>
                    <a:pt x="1962" y="721"/>
                    <a:pt x="1835" y="790"/>
                  </a:cubicBezTo>
                  <a:lnTo>
                    <a:pt x="1835" y="1464"/>
                  </a:lnTo>
                  <a:cubicBezTo>
                    <a:pt x="1846" y="1696"/>
                    <a:pt x="1788" y="1928"/>
                    <a:pt x="1881" y="2160"/>
                  </a:cubicBezTo>
                  <a:cubicBezTo>
                    <a:pt x="2021" y="2172"/>
                    <a:pt x="2171" y="2183"/>
                    <a:pt x="2322" y="2149"/>
                  </a:cubicBezTo>
                  <a:close/>
                  <a:moveTo>
                    <a:pt x="3123" y="361"/>
                  </a:moveTo>
                  <a:cubicBezTo>
                    <a:pt x="3042" y="256"/>
                    <a:pt x="2926" y="233"/>
                    <a:pt x="2787" y="233"/>
                  </a:cubicBezTo>
                  <a:lnTo>
                    <a:pt x="1161" y="233"/>
                  </a:lnTo>
                  <a:cubicBezTo>
                    <a:pt x="1127" y="233"/>
                    <a:pt x="1080" y="245"/>
                    <a:pt x="1022" y="256"/>
                  </a:cubicBezTo>
                  <a:cubicBezTo>
                    <a:pt x="1138" y="384"/>
                    <a:pt x="1220" y="442"/>
                    <a:pt x="1510" y="558"/>
                  </a:cubicBezTo>
                  <a:cubicBezTo>
                    <a:pt x="1730" y="442"/>
                    <a:pt x="1730" y="442"/>
                    <a:pt x="1974" y="442"/>
                  </a:cubicBezTo>
                  <a:lnTo>
                    <a:pt x="2195" y="442"/>
                  </a:lnTo>
                  <a:cubicBezTo>
                    <a:pt x="2404" y="442"/>
                    <a:pt x="2404" y="442"/>
                    <a:pt x="2578" y="593"/>
                  </a:cubicBezTo>
                  <a:cubicBezTo>
                    <a:pt x="2764" y="581"/>
                    <a:pt x="2961" y="535"/>
                    <a:pt x="3123" y="36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2404100" y="3012900"/>
              <a:ext cx="13375" cy="6425"/>
            </a:xfrm>
            <a:custGeom>
              <a:avLst/>
              <a:gdLst/>
              <a:ahLst/>
              <a:cxnLst/>
              <a:rect l="l" t="t" r="r" b="b"/>
              <a:pathLst>
                <a:path w="535" h="257" extrusionOk="0">
                  <a:moveTo>
                    <a:pt x="303" y="1"/>
                  </a:moveTo>
                  <a:cubicBezTo>
                    <a:pt x="349" y="12"/>
                    <a:pt x="419" y="24"/>
                    <a:pt x="488" y="36"/>
                  </a:cubicBezTo>
                  <a:cubicBezTo>
                    <a:pt x="523" y="36"/>
                    <a:pt x="535" y="82"/>
                    <a:pt x="535" y="117"/>
                  </a:cubicBezTo>
                  <a:cubicBezTo>
                    <a:pt x="535" y="140"/>
                    <a:pt x="512" y="175"/>
                    <a:pt x="488" y="186"/>
                  </a:cubicBezTo>
                  <a:cubicBezTo>
                    <a:pt x="349" y="256"/>
                    <a:pt x="198" y="256"/>
                    <a:pt x="59" y="186"/>
                  </a:cubicBezTo>
                  <a:cubicBezTo>
                    <a:pt x="24" y="175"/>
                    <a:pt x="1" y="117"/>
                    <a:pt x="12" y="82"/>
                  </a:cubicBezTo>
                  <a:cubicBezTo>
                    <a:pt x="12" y="59"/>
                    <a:pt x="59" y="24"/>
                    <a:pt x="94" y="12"/>
                  </a:cubicBezTo>
                  <a:cubicBezTo>
                    <a:pt x="152" y="1"/>
                    <a:pt x="210" y="12"/>
                    <a:pt x="303"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2405850" y="3028300"/>
              <a:ext cx="12800" cy="7850"/>
            </a:xfrm>
            <a:custGeom>
              <a:avLst/>
              <a:gdLst/>
              <a:ahLst/>
              <a:cxnLst/>
              <a:rect l="l" t="t" r="r" b="b"/>
              <a:pathLst>
                <a:path w="512" h="314" extrusionOk="0">
                  <a:moveTo>
                    <a:pt x="302" y="313"/>
                  </a:moveTo>
                  <a:cubicBezTo>
                    <a:pt x="198" y="313"/>
                    <a:pt x="117" y="232"/>
                    <a:pt x="47" y="163"/>
                  </a:cubicBezTo>
                  <a:cubicBezTo>
                    <a:pt x="0" y="116"/>
                    <a:pt x="24" y="35"/>
                    <a:pt x="82" y="23"/>
                  </a:cubicBezTo>
                  <a:cubicBezTo>
                    <a:pt x="128" y="0"/>
                    <a:pt x="175" y="0"/>
                    <a:pt x="198" y="0"/>
                  </a:cubicBezTo>
                  <a:cubicBezTo>
                    <a:pt x="279" y="35"/>
                    <a:pt x="349" y="58"/>
                    <a:pt x="418" y="104"/>
                  </a:cubicBezTo>
                  <a:cubicBezTo>
                    <a:pt x="465" y="139"/>
                    <a:pt x="511" y="174"/>
                    <a:pt x="476" y="232"/>
                  </a:cubicBezTo>
                  <a:cubicBezTo>
                    <a:pt x="465" y="267"/>
                    <a:pt x="407" y="279"/>
                    <a:pt x="360" y="302"/>
                  </a:cubicBezTo>
                  <a:cubicBezTo>
                    <a:pt x="349" y="313"/>
                    <a:pt x="326" y="290"/>
                    <a:pt x="302" y="31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2406150" y="3000125"/>
              <a:ext cx="7850" cy="6425"/>
            </a:xfrm>
            <a:custGeom>
              <a:avLst/>
              <a:gdLst/>
              <a:ahLst/>
              <a:cxnLst/>
              <a:rect l="l" t="t" r="r" b="b"/>
              <a:pathLst>
                <a:path w="314" h="257" extrusionOk="0">
                  <a:moveTo>
                    <a:pt x="314" y="117"/>
                  </a:moveTo>
                  <a:cubicBezTo>
                    <a:pt x="163" y="245"/>
                    <a:pt x="81" y="256"/>
                    <a:pt x="23" y="187"/>
                  </a:cubicBezTo>
                  <a:cubicBezTo>
                    <a:pt x="0" y="163"/>
                    <a:pt x="0" y="82"/>
                    <a:pt x="12" y="59"/>
                  </a:cubicBezTo>
                  <a:cubicBezTo>
                    <a:pt x="12" y="24"/>
                    <a:pt x="81" y="1"/>
                    <a:pt x="116" y="13"/>
                  </a:cubicBezTo>
                  <a:cubicBezTo>
                    <a:pt x="174" y="24"/>
                    <a:pt x="232" y="71"/>
                    <a:pt x="314" y="11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2406725" y="2980100"/>
              <a:ext cx="6125" cy="4400"/>
            </a:xfrm>
            <a:custGeom>
              <a:avLst/>
              <a:gdLst/>
              <a:ahLst/>
              <a:cxnLst/>
              <a:rect l="l" t="t" r="r" b="b"/>
              <a:pathLst>
                <a:path w="245" h="176" extrusionOk="0">
                  <a:moveTo>
                    <a:pt x="35" y="36"/>
                  </a:moveTo>
                  <a:cubicBezTo>
                    <a:pt x="70" y="36"/>
                    <a:pt x="105" y="1"/>
                    <a:pt x="151" y="12"/>
                  </a:cubicBezTo>
                  <a:cubicBezTo>
                    <a:pt x="198" y="12"/>
                    <a:pt x="244" y="105"/>
                    <a:pt x="198" y="129"/>
                  </a:cubicBezTo>
                  <a:cubicBezTo>
                    <a:pt x="163" y="163"/>
                    <a:pt x="116" y="175"/>
                    <a:pt x="93" y="163"/>
                  </a:cubicBezTo>
                  <a:cubicBezTo>
                    <a:pt x="35" y="163"/>
                    <a:pt x="0" y="105"/>
                    <a:pt x="35" y="36"/>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2402075" y="3101725"/>
              <a:ext cx="17150" cy="6400"/>
            </a:xfrm>
            <a:custGeom>
              <a:avLst/>
              <a:gdLst/>
              <a:ahLst/>
              <a:cxnLst/>
              <a:rect l="l" t="t" r="r" b="b"/>
              <a:pathLst>
                <a:path w="686" h="256" extrusionOk="0">
                  <a:moveTo>
                    <a:pt x="372" y="0"/>
                  </a:moveTo>
                  <a:cubicBezTo>
                    <a:pt x="430" y="0"/>
                    <a:pt x="523" y="12"/>
                    <a:pt x="627" y="23"/>
                  </a:cubicBezTo>
                  <a:cubicBezTo>
                    <a:pt x="662" y="23"/>
                    <a:pt x="685" y="81"/>
                    <a:pt x="685" y="116"/>
                  </a:cubicBezTo>
                  <a:cubicBezTo>
                    <a:pt x="685" y="139"/>
                    <a:pt x="651" y="197"/>
                    <a:pt x="627" y="197"/>
                  </a:cubicBezTo>
                  <a:cubicBezTo>
                    <a:pt x="442" y="256"/>
                    <a:pt x="244" y="244"/>
                    <a:pt x="59" y="221"/>
                  </a:cubicBezTo>
                  <a:cubicBezTo>
                    <a:pt x="35" y="221"/>
                    <a:pt x="1" y="139"/>
                    <a:pt x="1" y="128"/>
                  </a:cubicBezTo>
                  <a:cubicBezTo>
                    <a:pt x="24" y="81"/>
                    <a:pt x="47" y="23"/>
                    <a:pt x="93" y="23"/>
                  </a:cubicBezTo>
                  <a:cubicBezTo>
                    <a:pt x="175" y="0"/>
                    <a:pt x="256" y="12"/>
                    <a:pt x="372"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2405850" y="3089825"/>
              <a:ext cx="11625" cy="4650"/>
            </a:xfrm>
            <a:custGeom>
              <a:avLst/>
              <a:gdLst/>
              <a:ahLst/>
              <a:cxnLst/>
              <a:rect l="l" t="t" r="r" b="b"/>
              <a:pathLst>
                <a:path w="465" h="186" extrusionOk="0">
                  <a:moveTo>
                    <a:pt x="233" y="0"/>
                  </a:moveTo>
                  <a:cubicBezTo>
                    <a:pt x="279" y="0"/>
                    <a:pt x="314" y="0"/>
                    <a:pt x="360" y="12"/>
                  </a:cubicBezTo>
                  <a:cubicBezTo>
                    <a:pt x="395" y="23"/>
                    <a:pt x="453" y="58"/>
                    <a:pt x="453" y="81"/>
                  </a:cubicBezTo>
                  <a:cubicBezTo>
                    <a:pt x="465" y="139"/>
                    <a:pt x="407" y="174"/>
                    <a:pt x="360" y="174"/>
                  </a:cubicBezTo>
                  <a:cubicBezTo>
                    <a:pt x="279" y="186"/>
                    <a:pt x="186" y="186"/>
                    <a:pt x="105" y="174"/>
                  </a:cubicBezTo>
                  <a:cubicBezTo>
                    <a:pt x="70" y="174"/>
                    <a:pt x="24" y="128"/>
                    <a:pt x="12" y="93"/>
                  </a:cubicBezTo>
                  <a:cubicBezTo>
                    <a:pt x="0" y="35"/>
                    <a:pt x="47" y="12"/>
                    <a:pt x="105"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2405850" y="3076475"/>
              <a:ext cx="10175" cy="6100"/>
            </a:xfrm>
            <a:custGeom>
              <a:avLst/>
              <a:gdLst/>
              <a:ahLst/>
              <a:cxnLst/>
              <a:rect l="l" t="t" r="r" b="b"/>
              <a:pathLst>
                <a:path w="407" h="244" extrusionOk="0">
                  <a:moveTo>
                    <a:pt x="407" y="186"/>
                  </a:moveTo>
                  <a:cubicBezTo>
                    <a:pt x="291" y="244"/>
                    <a:pt x="186" y="221"/>
                    <a:pt x="82" y="209"/>
                  </a:cubicBezTo>
                  <a:cubicBezTo>
                    <a:pt x="24" y="197"/>
                    <a:pt x="0" y="151"/>
                    <a:pt x="12" y="93"/>
                  </a:cubicBezTo>
                  <a:cubicBezTo>
                    <a:pt x="24" y="35"/>
                    <a:pt x="70" y="0"/>
                    <a:pt x="128" y="0"/>
                  </a:cubicBezTo>
                  <a:cubicBezTo>
                    <a:pt x="186" y="0"/>
                    <a:pt x="256" y="0"/>
                    <a:pt x="302" y="35"/>
                  </a:cubicBezTo>
                  <a:cubicBezTo>
                    <a:pt x="349" y="70"/>
                    <a:pt x="372" y="128"/>
                    <a:pt x="407" y="186"/>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2407600" y="3061375"/>
              <a:ext cx="9025" cy="6700"/>
            </a:xfrm>
            <a:custGeom>
              <a:avLst/>
              <a:gdLst/>
              <a:ahLst/>
              <a:cxnLst/>
              <a:rect l="l" t="t" r="r" b="b"/>
              <a:pathLst>
                <a:path w="361" h="268" extrusionOk="0">
                  <a:moveTo>
                    <a:pt x="163" y="0"/>
                  </a:moveTo>
                  <a:cubicBezTo>
                    <a:pt x="232" y="12"/>
                    <a:pt x="279" y="12"/>
                    <a:pt x="325" y="47"/>
                  </a:cubicBezTo>
                  <a:cubicBezTo>
                    <a:pt x="348" y="59"/>
                    <a:pt x="360" y="117"/>
                    <a:pt x="360" y="151"/>
                  </a:cubicBezTo>
                  <a:cubicBezTo>
                    <a:pt x="360" y="175"/>
                    <a:pt x="337" y="233"/>
                    <a:pt x="302" y="244"/>
                  </a:cubicBezTo>
                  <a:cubicBezTo>
                    <a:pt x="244" y="267"/>
                    <a:pt x="186" y="267"/>
                    <a:pt x="128" y="267"/>
                  </a:cubicBezTo>
                  <a:cubicBezTo>
                    <a:pt x="70" y="244"/>
                    <a:pt x="0" y="151"/>
                    <a:pt x="23" y="105"/>
                  </a:cubicBezTo>
                  <a:cubicBezTo>
                    <a:pt x="58" y="59"/>
                    <a:pt x="116" y="35"/>
                    <a:pt x="163"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2434000" y="3055000"/>
              <a:ext cx="15700" cy="74300"/>
            </a:xfrm>
            <a:custGeom>
              <a:avLst/>
              <a:gdLst/>
              <a:ahLst/>
              <a:cxnLst/>
              <a:rect l="l" t="t" r="r" b="b"/>
              <a:pathLst>
                <a:path w="628" h="2972" extrusionOk="0">
                  <a:moveTo>
                    <a:pt x="395" y="0"/>
                  </a:moveTo>
                  <a:lnTo>
                    <a:pt x="1" y="0"/>
                  </a:lnTo>
                  <a:lnTo>
                    <a:pt x="163" y="2972"/>
                  </a:lnTo>
                  <a:cubicBezTo>
                    <a:pt x="268" y="2972"/>
                    <a:pt x="360" y="2926"/>
                    <a:pt x="465" y="2879"/>
                  </a:cubicBezTo>
                  <a:cubicBezTo>
                    <a:pt x="511" y="2868"/>
                    <a:pt x="546" y="2856"/>
                    <a:pt x="581" y="2856"/>
                  </a:cubicBezTo>
                  <a:cubicBezTo>
                    <a:pt x="627" y="2612"/>
                    <a:pt x="616" y="255"/>
                    <a:pt x="569" y="23"/>
                  </a:cubicBezTo>
                  <a:cubicBezTo>
                    <a:pt x="511" y="23"/>
                    <a:pt x="453" y="0"/>
                    <a:pt x="3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4"/>
          <p:cNvGrpSpPr/>
          <p:nvPr/>
        </p:nvGrpSpPr>
        <p:grpSpPr>
          <a:xfrm rot="-1269491">
            <a:off x="930130" y="962295"/>
            <a:ext cx="815232" cy="791196"/>
            <a:chOff x="1428925" y="2779850"/>
            <a:chExt cx="216825" cy="210450"/>
          </a:xfrm>
        </p:grpSpPr>
        <p:sp>
          <p:nvSpPr>
            <p:cNvPr id="297" name="Google Shape;297;p4"/>
            <p:cNvSpPr/>
            <p:nvPr/>
          </p:nvSpPr>
          <p:spPr>
            <a:xfrm>
              <a:off x="1434150" y="2835000"/>
              <a:ext cx="200300" cy="149200"/>
            </a:xfrm>
            <a:custGeom>
              <a:avLst/>
              <a:gdLst/>
              <a:ahLst/>
              <a:cxnLst/>
              <a:rect l="l" t="t" r="r" b="b"/>
              <a:pathLst>
                <a:path w="8012" h="5968" extrusionOk="0">
                  <a:moveTo>
                    <a:pt x="860" y="0"/>
                  </a:moveTo>
                  <a:cubicBezTo>
                    <a:pt x="430" y="1451"/>
                    <a:pt x="372" y="2949"/>
                    <a:pt x="802" y="4365"/>
                  </a:cubicBezTo>
                  <a:cubicBezTo>
                    <a:pt x="918" y="4737"/>
                    <a:pt x="1243" y="4946"/>
                    <a:pt x="1614" y="5027"/>
                  </a:cubicBezTo>
                  <a:cubicBezTo>
                    <a:pt x="3356" y="5341"/>
                    <a:pt x="6119" y="5503"/>
                    <a:pt x="8011" y="5143"/>
                  </a:cubicBezTo>
                  <a:cubicBezTo>
                    <a:pt x="7837" y="5967"/>
                    <a:pt x="3008" y="5793"/>
                    <a:pt x="720" y="5329"/>
                  </a:cubicBezTo>
                  <a:cubicBezTo>
                    <a:pt x="407" y="4760"/>
                    <a:pt x="36" y="3924"/>
                    <a:pt x="36" y="3286"/>
                  </a:cubicBezTo>
                  <a:cubicBezTo>
                    <a:pt x="36" y="2496"/>
                    <a:pt x="1" y="1672"/>
                    <a:pt x="24" y="883"/>
                  </a:cubicBezTo>
                  <a:cubicBezTo>
                    <a:pt x="163" y="650"/>
                    <a:pt x="279" y="383"/>
                    <a:pt x="430" y="151"/>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1501500" y="2868375"/>
              <a:ext cx="68500" cy="70550"/>
            </a:xfrm>
            <a:custGeom>
              <a:avLst/>
              <a:gdLst/>
              <a:ahLst/>
              <a:cxnLst/>
              <a:rect l="l" t="t" r="r" b="b"/>
              <a:pathLst>
                <a:path w="2740" h="2822" extrusionOk="0">
                  <a:moveTo>
                    <a:pt x="894" y="1869"/>
                  </a:moveTo>
                  <a:cubicBezTo>
                    <a:pt x="604" y="1893"/>
                    <a:pt x="360" y="1916"/>
                    <a:pt x="93" y="1858"/>
                  </a:cubicBezTo>
                  <a:cubicBezTo>
                    <a:pt x="0" y="1660"/>
                    <a:pt x="12" y="1440"/>
                    <a:pt x="12" y="1219"/>
                  </a:cubicBezTo>
                  <a:cubicBezTo>
                    <a:pt x="279" y="1173"/>
                    <a:pt x="557" y="1161"/>
                    <a:pt x="836" y="1208"/>
                  </a:cubicBezTo>
                  <a:cubicBezTo>
                    <a:pt x="929" y="1138"/>
                    <a:pt x="940" y="1022"/>
                    <a:pt x="940" y="894"/>
                  </a:cubicBezTo>
                  <a:lnTo>
                    <a:pt x="940" y="407"/>
                  </a:lnTo>
                  <a:lnTo>
                    <a:pt x="940" y="93"/>
                  </a:lnTo>
                  <a:cubicBezTo>
                    <a:pt x="1138" y="0"/>
                    <a:pt x="1347" y="35"/>
                    <a:pt x="1544" y="58"/>
                  </a:cubicBezTo>
                  <a:cubicBezTo>
                    <a:pt x="1591" y="58"/>
                    <a:pt x="1649" y="128"/>
                    <a:pt x="1660" y="186"/>
                  </a:cubicBezTo>
                  <a:cubicBezTo>
                    <a:pt x="1707" y="349"/>
                    <a:pt x="1753" y="523"/>
                    <a:pt x="1776" y="697"/>
                  </a:cubicBezTo>
                  <a:cubicBezTo>
                    <a:pt x="1799" y="755"/>
                    <a:pt x="1799" y="813"/>
                    <a:pt x="1799" y="883"/>
                  </a:cubicBezTo>
                  <a:cubicBezTo>
                    <a:pt x="1823" y="1034"/>
                    <a:pt x="1881" y="1080"/>
                    <a:pt x="2032" y="1092"/>
                  </a:cubicBezTo>
                  <a:lnTo>
                    <a:pt x="2519" y="1092"/>
                  </a:lnTo>
                  <a:cubicBezTo>
                    <a:pt x="2693" y="1092"/>
                    <a:pt x="2717" y="1150"/>
                    <a:pt x="2740" y="1324"/>
                  </a:cubicBezTo>
                  <a:lnTo>
                    <a:pt x="2740" y="1695"/>
                  </a:lnTo>
                  <a:cubicBezTo>
                    <a:pt x="2670" y="1719"/>
                    <a:pt x="2612" y="1730"/>
                    <a:pt x="2542" y="1730"/>
                  </a:cubicBezTo>
                  <a:cubicBezTo>
                    <a:pt x="2392" y="1719"/>
                    <a:pt x="2241" y="1684"/>
                    <a:pt x="2101" y="1672"/>
                  </a:cubicBezTo>
                  <a:cubicBezTo>
                    <a:pt x="1985" y="1660"/>
                    <a:pt x="1927" y="1719"/>
                    <a:pt x="1927" y="1835"/>
                  </a:cubicBezTo>
                  <a:lnTo>
                    <a:pt x="1927" y="2473"/>
                  </a:lnTo>
                  <a:cubicBezTo>
                    <a:pt x="1927" y="2566"/>
                    <a:pt x="1939" y="2670"/>
                    <a:pt x="1881" y="2775"/>
                  </a:cubicBezTo>
                  <a:cubicBezTo>
                    <a:pt x="1649" y="2821"/>
                    <a:pt x="1416" y="2798"/>
                    <a:pt x="1184" y="2705"/>
                  </a:cubicBezTo>
                  <a:cubicBezTo>
                    <a:pt x="1126" y="2427"/>
                    <a:pt x="1045" y="2136"/>
                    <a:pt x="894" y="186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4"/>
          <p:cNvGrpSpPr/>
          <p:nvPr/>
        </p:nvGrpSpPr>
        <p:grpSpPr>
          <a:xfrm rot="-4132237">
            <a:off x="6834586" y="4145005"/>
            <a:ext cx="700435" cy="290105"/>
            <a:chOff x="2333000" y="3750375"/>
            <a:chExt cx="157050" cy="65050"/>
          </a:xfrm>
        </p:grpSpPr>
        <p:sp>
          <p:nvSpPr>
            <p:cNvPr id="302" name="Google Shape;302;p4"/>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able of contents">
  <p:cSld name="TITLE_AND_BODY_1">
    <p:bg>
      <p:bgPr>
        <a:solidFill>
          <a:schemeClr val="accent1"/>
        </a:solidFill>
        <a:effectLst/>
      </p:bgPr>
    </p:bg>
    <p:spTree>
      <p:nvGrpSpPr>
        <p:cNvPr id="1" name="Shape 1777"/>
        <p:cNvGrpSpPr/>
        <p:nvPr/>
      </p:nvGrpSpPr>
      <p:grpSpPr>
        <a:xfrm>
          <a:off x="0" y="0"/>
          <a:ext cx="0" cy="0"/>
          <a:chOff x="0" y="0"/>
          <a:chExt cx="0" cy="0"/>
        </a:xfrm>
      </p:grpSpPr>
      <p:sp>
        <p:nvSpPr>
          <p:cNvPr id="1778" name="Google Shape;1778;p32"/>
          <p:cNvSpPr txBox="1">
            <a:spLocks noGrp="1"/>
          </p:cNvSpPr>
          <p:nvPr>
            <p:ph type="subTitle" idx="1"/>
          </p:nvPr>
        </p:nvSpPr>
        <p:spPr>
          <a:xfrm>
            <a:off x="871980" y="2181727"/>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779" name="Google Shape;1779;p32"/>
          <p:cNvSpPr txBox="1">
            <a:spLocks noGrp="1"/>
          </p:cNvSpPr>
          <p:nvPr>
            <p:ph type="title"/>
          </p:nvPr>
        </p:nvSpPr>
        <p:spPr>
          <a:xfrm>
            <a:off x="1596968" y="1427025"/>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1780" name="Google Shape;1780;p32"/>
          <p:cNvSpPr txBox="1">
            <a:spLocks noGrp="1"/>
          </p:cNvSpPr>
          <p:nvPr>
            <p:ph type="ctrTitle" idx="2"/>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1781" name="Google Shape;1781;p32"/>
          <p:cNvSpPr txBox="1">
            <a:spLocks noGrp="1"/>
          </p:cNvSpPr>
          <p:nvPr>
            <p:ph type="subTitle" idx="3"/>
          </p:nvPr>
        </p:nvSpPr>
        <p:spPr>
          <a:xfrm>
            <a:off x="946380" y="1922291"/>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1782" name="Google Shape;1782;p32"/>
          <p:cNvSpPr txBox="1">
            <a:spLocks noGrp="1"/>
          </p:cNvSpPr>
          <p:nvPr>
            <p:ph type="subTitle" idx="4"/>
          </p:nvPr>
        </p:nvSpPr>
        <p:spPr>
          <a:xfrm>
            <a:off x="3433116" y="2184102"/>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783" name="Google Shape;1783;p32"/>
          <p:cNvSpPr txBox="1">
            <a:spLocks noGrp="1"/>
          </p:cNvSpPr>
          <p:nvPr>
            <p:ph type="title" idx="5"/>
          </p:nvPr>
        </p:nvSpPr>
        <p:spPr>
          <a:xfrm>
            <a:off x="4158104" y="1429400"/>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1784" name="Google Shape;1784;p32"/>
          <p:cNvSpPr txBox="1">
            <a:spLocks noGrp="1"/>
          </p:cNvSpPr>
          <p:nvPr>
            <p:ph type="subTitle" idx="6"/>
          </p:nvPr>
        </p:nvSpPr>
        <p:spPr>
          <a:xfrm>
            <a:off x="3506700" y="1924666"/>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1785" name="Google Shape;1785;p32"/>
          <p:cNvSpPr txBox="1">
            <a:spLocks noGrp="1"/>
          </p:cNvSpPr>
          <p:nvPr>
            <p:ph type="subTitle" idx="7"/>
          </p:nvPr>
        </p:nvSpPr>
        <p:spPr>
          <a:xfrm>
            <a:off x="5992620" y="2184102"/>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786" name="Google Shape;1786;p32"/>
          <p:cNvSpPr txBox="1">
            <a:spLocks noGrp="1"/>
          </p:cNvSpPr>
          <p:nvPr>
            <p:ph type="title" idx="8"/>
          </p:nvPr>
        </p:nvSpPr>
        <p:spPr>
          <a:xfrm>
            <a:off x="6717608" y="1429400"/>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1787" name="Google Shape;1787;p32"/>
          <p:cNvSpPr txBox="1">
            <a:spLocks noGrp="1"/>
          </p:cNvSpPr>
          <p:nvPr>
            <p:ph type="subTitle" idx="9"/>
          </p:nvPr>
        </p:nvSpPr>
        <p:spPr>
          <a:xfrm>
            <a:off x="6067020" y="1924675"/>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1788" name="Google Shape;1788;p32"/>
          <p:cNvSpPr txBox="1">
            <a:spLocks noGrp="1"/>
          </p:cNvSpPr>
          <p:nvPr>
            <p:ph type="subTitle" idx="13"/>
          </p:nvPr>
        </p:nvSpPr>
        <p:spPr>
          <a:xfrm>
            <a:off x="2152140" y="3899550"/>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789" name="Google Shape;1789;p32"/>
          <p:cNvSpPr txBox="1">
            <a:spLocks noGrp="1"/>
          </p:cNvSpPr>
          <p:nvPr>
            <p:ph type="title" idx="14"/>
          </p:nvPr>
        </p:nvSpPr>
        <p:spPr>
          <a:xfrm>
            <a:off x="2877128" y="3144848"/>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1790" name="Google Shape;1790;p32"/>
          <p:cNvSpPr txBox="1">
            <a:spLocks noGrp="1"/>
          </p:cNvSpPr>
          <p:nvPr>
            <p:ph type="subTitle" idx="15"/>
          </p:nvPr>
        </p:nvSpPr>
        <p:spPr>
          <a:xfrm>
            <a:off x="2226540" y="3640114"/>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1791" name="Google Shape;1791;p32"/>
          <p:cNvSpPr txBox="1">
            <a:spLocks noGrp="1"/>
          </p:cNvSpPr>
          <p:nvPr>
            <p:ph type="subTitle" idx="16"/>
          </p:nvPr>
        </p:nvSpPr>
        <p:spPr>
          <a:xfrm>
            <a:off x="4712460" y="3901925"/>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1792" name="Google Shape;1792;p32"/>
          <p:cNvSpPr txBox="1">
            <a:spLocks noGrp="1"/>
          </p:cNvSpPr>
          <p:nvPr>
            <p:ph type="title" idx="17"/>
          </p:nvPr>
        </p:nvSpPr>
        <p:spPr>
          <a:xfrm>
            <a:off x="5437448" y="3147223"/>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1793" name="Google Shape;1793;p32"/>
          <p:cNvSpPr txBox="1">
            <a:spLocks noGrp="1"/>
          </p:cNvSpPr>
          <p:nvPr>
            <p:ph type="subTitle" idx="18"/>
          </p:nvPr>
        </p:nvSpPr>
        <p:spPr>
          <a:xfrm>
            <a:off x="4786860" y="3642489"/>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1794" name="Google Shape;1794;p32"/>
          <p:cNvGrpSpPr/>
          <p:nvPr/>
        </p:nvGrpSpPr>
        <p:grpSpPr>
          <a:xfrm rot="1403612">
            <a:off x="1257787" y="-167799"/>
            <a:ext cx="933827" cy="906562"/>
            <a:chOff x="1428925" y="2779850"/>
            <a:chExt cx="216825" cy="210450"/>
          </a:xfrm>
        </p:grpSpPr>
        <p:sp>
          <p:nvSpPr>
            <p:cNvPr id="1795" name="Google Shape;1795;p32"/>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6" name="Google Shape;1796;p32"/>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97" name="Google Shape;1797;p32"/>
          <p:cNvGrpSpPr/>
          <p:nvPr/>
        </p:nvGrpSpPr>
        <p:grpSpPr>
          <a:xfrm>
            <a:off x="116680" y="61445"/>
            <a:ext cx="955214" cy="752646"/>
            <a:chOff x="3402300" y="3827875"/>
            <a:chExt cx="197550" cy="155650"/>
          </a:xfrm>
        </p:grpSpPr>
        <p:sp>
          <p:nvSpPr>
            <p:cNvPr id="1798" name="Google Shape;1798;p32"/>
            <p:cNvSpPr/>
            <p:nvPr/>
          </p:nvSpPr>
          <p:spPr>
            <a:xfrm>
              <a:off x="3402300" y="3827875"/>
              <a:ext cx="101225" cy="66775"/>
            </a:xfrm>
            <a:custGeom>
              <a:avLst/>
              <a:gdLst/>
              <a:ahLst/>
              <a:cxnLst/>
              <a:rect l="l" t="t" r="r" b="b"/>
              <a:pathLst>
                <a:path w="4049" h="2671" extrusionOk="0">
                  <a:moveTo>
                    <a:pt x="3181" y="193"/>
                  </a:moveTo>
                  <a:cubicBezTo>
                    <a:pt x="3710" y="193"/>
                    <a:pt x="3879" y="650"/>
                    <a:pt x="3561" y="1034"/>
                  </a:cubicBezTo>
                  <a:cubicBezTo>
                    <a:pt x="3399" y="1219"/>
                    <a:pt x="3213" y="1324"/>
                    <a:pt x="3050" y="1428"/>
                  </a:cubicBezTo>
                  <a:cubicBezTo>
                    <a:pt x="2888" y="1544"/>
                    <a:pt x="2714" y="1649"/>
                    <a:pt x="2563" y="1742"/>
                  </a:cubicBezTo>
                  <a:cubicBezTo>
                    <a:pt x="2586" y="1544"/>
                    <a:pt x="2539" y="1312"/>
                    <a:pt x="2516" y="1208"/>
                  </a:cubicBezTo>
                  <a:cubicBezTo>
                    <a:pt x="2447" y="987"/>
                    <a:pt x="2238" y="697"/>
                    <a:pt x="1994" y="604"/>
                  </a:cubicBezTo>
                  <a:cubicBezTo>
                    <a:pt x="2296" y="430"/>
                    <a:pt x="2702" y="233"/>
                    <a:pt x="3085" y="198"/>
                  </a:cubicBezTo>
                  <a:cubicBezTo>
                    <a:pt x="3118" y="194"/>
                    <a:pt x="3150" y="193"/>
                    <a:pt x="3181" y="193"/>
                  </a:cubicBezTo>
                  <a:close/>
                  <a:moveTo>
                    <a:pt x="1692" y="801"/>
                  </a:moveTo>
                  <a:cubicBezTo>
                    <a:pt x="1808" y="859"/>
                    <a:pt x="1924" y="894"/>
                    <a:pt x="2017" y="975"/>
                  </a:cubicBezTo>
                  <a:cubicBezTo>
                    <a:pt x="2133" y="1080"/>
                    <a:pt x="2226" y="1219"/>
                    <a:pt x="2272" y="1370"/>
                  </a:cubicBezTo>
                  <a:cubicBezTo>
                    <a:pt x="2307" y="1510"/>
                    <a:pt x="2307" y="1660"/>
                    <a:pt x="2272" y="1800"/>
                  </a:cubicBezTo>
                  <a:cubicBezTo>
                    <a:pt x="2249" y="1858"/>
                    <a:pt x="2226" y="1904"/>
                    <a:pt x="2191" y="1962"/>
                  </a:cubicBezTo>
                  <a:cubicBezTo>
                    <a:pt x="1994" y="2067"/>
                    <a:pt x="1808" y="2171"/>
                    <a:pt x="1599" y="2253"/>
                  </a:cubicBezTo>
                  <a:cubicBezTo>
                    <a:pt x="1483" y="2299"/>
                    <a:pt x="1367" y="2369"/>
                    <a:pt x="1239" y="2380"/>
                  </a:cubicBezTo>
                  <a:cubicBezTo>
                    <a:pt x="1143" y="2396"/>
                    <a:pt x="1058" y="2403"/>
                    <a:pt x="983" y="2403"/>
                  </a:cubicBezTo>
                  <a:cubicBezTo>
                    <a:pt x="288" y="2403"/>
                    <a:pt x="455" y="1779"/>
                    <a:pt x="612" y="1591"/>
                  </a:cubicBezTo>
                  <a:cubicBezTo>
                    <a:pt x="891" y="1243"/>
                    <a:pt x="1367" y="987"/>
                    <a:pt x="1541" y="894"/>
                  </a:cubicBezTo>
                  <a:cubicBezTo>
                    <a:pt x="1587" y="859"/>
                    <a:pt x="1634" y="836"/>
                    <a:pt x="1692" y="801"/>
                  </a:cubicBezTo>
                  <a:close/>
                  <a:moveTo>
                    <a:pt x="3179" y="0"/>
                  </a:moveTo>
                  <a:cubicBezTo>
                    <a:pt x="2989" y="0"/>
                    <a:pt x="2805" y="33"/>
                    <a:pt x="2632" y="93"/>
                  </a:cubicBezTo>
                  <a:cubicBezTo>
                    <a:pt x="2238" y="221"/>
                    <a:pt x="1866" y="453"/>
                    <a:pt x="1529" y="639"/>
                  </a:cubicBezTo>
                  <a:cubicBezTo>
                    <a:pt x="1112" y="871"/>
                    <a:pt x="543" y="1208"/>
                    <a:pt x="322" y="1660"/>
                  </a:cubicBezTo>
                  <a:cubicBezTo>
                    <a:pt x="1" y="2339"/>
                    <a:pt x="521" y="2670"/>
                    <a:pt x="1080" y="2670"/>
                  </a:cubicBezTo>
                  <a:cubicBezTo>
                    <a:pt x="1228" y="2670"/>
                    <a:pt x="1379" y="2647"/>
                    <a:pt x="1518" y="2601"/>
                  </a:cubicBezTo>
                  <a:cubicBezTo>
                    <a:pt x="2122" y="2403"/>
                    <a:pt x="2690" y="2032"/>
                    <a:pt x="3213" y="1672"/>
                  </a:cubicBezTo>
                  <a:cubicBezTo>
                    <a:pt x="3526" y="1440"/>
                    <a:pt x="3979" y="1161"/>
                    <a:pt x="4025" y="732"/>
                  </a:cubicBezTo>
                  <a:cubicBezTo>
                    <a:pt x="4049" y="430"/>
                    <a:pt x="3909" y="163"/>
                    <a:pt x="3607" y="58"/>
                  </a:cubicBezTo>
                  <a:cubicBezTo>
                    <a:pt x="3464" y="19"/>
                    <a:pt x="3320" y="0"/>
                    <a:pt x="31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9" name="Google Shape;1799;p32"/>
            <p:cNvSpPr/>
            <p:nvPr/>
          </p:nvSpPr>
          <p:spPr>
            <a:xfrm>
              <a:off x="3459975" y="3883900"/>
              <a:ext cx="63000" cy="99625"/>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0" name="Google Shape;1800;p32"/>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01" name="Google Shape;1801;p32"/>
          <p:cNvGrpSpPr/>
          <p:nvPr/>
        </p:nvGrpSpPr>
        <p:grpSpPr>
          <a:xfrm>
            <a:off x="-348447" y="597283"/>
            <a:ext cx="794866" cy="917605"/>
            <a:chOff x="3381325" y="3449650"/>
            <a:chExt cx="199700" cy="230525"/>
          </a:xfrm>
        </p:grpSpPr>
        <p:sp>
          <p:nvSpPr>
            <p:cNvPr id="1802" name="Google Shape;1802;p32"/>
            <p:cNvSpPr/>
            <p:nvPr/>
          </p:nvSpPr>
          <p:spPr>
            <a:xfrm>
              <a:off x="3415575" y="3509525"/>
              <a:ext cx="22075" cy="20200"/>
            </a:xfrm>
            <a:custGeom>
              <a:avLst/>
              <a:gdLst/>
              <a:ahLst/>
              <a:cxnLst/>
              <a:rect l="l" t="t" r="r" b="b"/>
              <a:pathLst>
                <a:path w="883" h="808" extrusionOk="0">
                  <a:moveTo>
                    <a:pt x="433" y="192"/>
                  </a:moveTo>
                  <a:cubicBezTo>
                    <a:pt x="447" y="192"/>
                    <a:pt x="462" y="193"/>
                    <a:pt x="476" y="196"/>
                  </a:cubicBezTo>
                  <a:cubicBezTo>
                    <a:pt x="522" y="208"/>
                    <a:pt x="557" y="231"/>
                    <a:pt x="592" y="266"/>
                  </a:cubicBezTo>
                  <a:cubicBezTo>
                    <a:pt x="673" y="371"/>
                    <a:pt x="650" y="521"/>
                    <a:pt x="534" y="591"/>
                  </a:cubicBezTo>
                  <a:cubicBezTo>
                    <a:pt x="493" y="616"/>
                    <a:pt x="445" y="629"/>
                    <a:pt x="399" y="629"/>
                  </a:cubicBezTo>
                  <a:cubicBezTo>
                    <a:pt x="313" y="629"/>
                    <a:pt x="232" y="584"/>
                    <a:pt x="209" y="487"/>
                  </a:cubicBezTo>
                  <a:cubicBezTo>
                    <a:pt x="197" y="382"/>
                    <a:pt x="244" y="266"/>
                    <a:pt x="313" y="231"/>
                  </a:cubicBezTo>
                  <a:cubicBezTo>
                    <a:pt x="348" y="205"/>
                    <a:pt x="390" y="192"/>
                    <a:pt x="433" y="192"/>
                  </a:cubicBezTo>
                  <a:close/>
                  <a:moveTo>
                    <a:pt x="414" y="0"/>
                  </a:moveTo>
                  <a:cubicBezTo>
                    <a:pt x="251" y="0"/>
                    <a:pt x="82" y="106"/>
                    <a:pt x="23" y="254"/>
                  </a:cubicBezTo>
                  <a:cubicBezTo>
                    <a:pt x="12" y="289"/>
                    <a:pt x="12" y="312"/>
                    <a:pt x="12" y="336"/>
                  </a:cubicBezTo>
                  <a:cubicBezTo>
                    <a:pt x="0" y="405"/>
                    <a:pt x="0" y="475"/>
                    <a:pt x="23" y="545"/>
                  </a:cubicBezTo>
                  <a:cubicBezTo>
                    <a:pt x="74" y="713"/>
                    <a:pt x="234" y="808"/>
                    <a:pt x="397" y="808"/>
                  </a:cubicBezTo>
                  <a:cubicBezTo>
                    <a:pt x="460" y="808"/>
                    <a:pt x="523" y="794"/>
                    <a:pt x="581" y="765"/>
                  </a:cubicBezTo>
                  <a:cubicBezTo>
                    <a:pt x="778" y="661"/>
                    <a:pt x="882" y="429"/>
                    <a:pt x="766" y="231"/>
                  </a:cubicBezTo>
                  <a:cubicBezTo>
                    <a:pt x="720" y="115"/>
                    <a:pt x="639" y="22"/>
                    <a:pt x="499" y="11"/>
                  </a:cubicBezTo>
                  <a:cubicBezTo>
                    <a:pt x="471" y="4"/>
                    <a:pt x="443"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p32"/>
            <p:cNvSpPr/>
            <p:nvPr/>
          </p:nvSpPr>
          <p:spPr>
            <a:xfrm>
              <a:off x="3429500" y="3538950"/>
              <a:ext cx="22375" cy="20150"/>
            </a:xfrm>
            <a:custGeom>
              <a:avLst/>
              <a:gdLst/>
              <a:ahLst/>
              <a:cxnLst/>
              <a:rect l="l" t="t" r="r" b="b"/>
              <a:pathLst>
                <a:path w="895" h="806" extrusionOk="0">
                  <a:moveTo>
                    <a:pt x="445" y="188"/>
                  </a:moveTo>
                  <a:cubicBezTo>
                    <a:pt x="459" y="188"/>
                    <a:pt x="473" y="189"/>
                    <a:pt x="488" y="192"/>
                  </a:cubicBezTo>
                  <a:cubicBezTo>
                    <a:pt x="523" y="215"/>
                    <a:pt x="569" y="227"/>
                    <a:pt x="604" y="273"/>
                  </a:cubicBezTo>
                  <a:cubicBezTo>
                    <a:pt x="685" y="378"/>
                    <a:pt x="662" y="517"/>
                    <a:pt x="546" y="587"/>
                  </a:cubicBezTo>
                  <a:cubicBezTo>
                    <a:pt x="505" y="615"/>
                    <a:pt x="458" y="629"/>
                    <a:pt x="411" y="629"/>
                  </a:cubicBezTo>
                  <a:cubicBezTo>
                    <a:pt x="325" y="629"/>
                    <a:pt x="243" y="580"/>
                    <a:pt x="221" y="482"/>
                  </a:cubicBezTo>
                  <a:cubicBezTo>
                    <a:pt x="209" y="389"/>
                    <a:pt x="256" y="273"/>
                    <a:pt x="325" y="227"/>
                  </a:cubicBezTo>
                  <a:cubicBezTo>
                    <a:pt x="360" y="201"/>
                    <a:pt x="402" y="188"/>
                    <a:pt x="445" y="188"/>
                  </a:cubicBezTo>
                  <a:close/>
                  <a:moveTo>
                    <a:pt x="443" y="0"/>
                  </a:moveTo>
                  <a:cubicBezTo>
                    <a:pt x="275" y="0"/>
                    <a:pt x="96" y="108"/>
                    <a:pt x="35" y="262"/>
                  </a:cubicBezTo>
                  <a:cubicBezTo>
                    <a:pt x="24" y="285"/>
                    <a:pt x="24" y="320"/>
                    <a:pt x="24" y="331"/>
                  </a:cubicBezTo>
                  <a:cubicBezTo>
                    <a:pt x="0" y="401"/>
                    <a:pt x="0" y="471"/>
                    <a:pt x="35" y="552"/>
                  </a:cubicBezTo>
                  <a:cubicBezTo>
                    <a:pt x="85" y="717"/>
                    <a:pt x="240" y="806"/>
                    <a:pt x="396" y="806"/>
                  </a:cubicBezTo>
                  <a:cubicBezTo>
                    <a:pt x="460" y="806"/>
                    <a:pt x="524" y="791"/>
                    <a:pt x="581" y="761"/>
                  </a:cubicBezTo>
                  <a:cubicBezTo>
                    <a:pt x="790" y="668"/>
                    <a:pt x="894" y="436"/>
                    <a:pt x="778" y="227"/>
                  </a:cubicBezTo>
                  <a:cubicBezTo>
                    <a:pt x="732" y="111"/>
                    <a:pt x="639" y="41"/>
                    <a:pt x="511" y="6"/>
                  </a:cubicBezTo>
                  <a:cubicBezTo>
                    <a:pt x="489" y="2"/>
                    <a:pt x="466" y="0"/>
                    <a:pt x="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32"/>
            <p:cNvSpPr/>
            <p:nvPr/>
          </p:nvSpPr>
          <p:spPr>
            <a:xfrm>
              <a:off x="3445175" y="3566975"/>
              <a:ext cx="22075" cy="20100"/>
            </a:xfrm>
            <a:custGeom>
              <a:avLst/>
              <a:gdLst/>
              <a:ahLst/>
              <a:cxnLst/>
              <a:rect l="l" t="t" r="r" b="b"/>
              <a:pathLst>
                <a:path w="883" h="804" extrusionOk="0">
                  <a:moveTo>
                    <a:pt x="418" y="192"/>
                  </a:moveTo>
                  <a:cubicBezTo>
                    <a:pt x="433" y="192"/>
                    <a:pt x="449" y="194"/>
                    <a:pt x="465" y="197"/>
                  </a:cubicBezTo>
                  <a:cubicBezTo>
                    <a:pt x="511" y="209"/>
                    <a:pt x="557" y="220"/>
                    <a:pt x="581" y="267"/>
                  </a:cubicBezTo>
                  <a:cubicBezTo>
                    <a:pt x="685" y="371"/>
                    <a:pt x="639" y="510"/>
                    <a:pt x="523" y="592"/>
                  </a:cubicBezTo>
                  <a:cubicBezTo>
                    <a:pt x="484" y="615"/>
                    <a:pt x="439" y="627"/>
                    <a:pt x="395" y="627"/>
                  </a:cubicBezTo>
                  <a:cubicBezTo>
                    <a:pt x="307" y="627"/>
                    <a:pt x="225" y="580"/>
                    <a:pt x="209" y="487"/>
                  </a:cubicBezTo>
                  <a:cubicBezTo>
                    <a:pt x="186" y="383"/>
                    <a:pt x="232" y="267"/>
                    <a:pt x="302" y="220"/>
                  </a:cubicBezTo>
                  <a:cubicBezTo>
                    <a:pt x="336" y="203"/>
                    <a:pt x="376" y="192"/>
                    <a:pt x="418" y="192"/>
                  </a:cubicBezTo>
                  <a:close/>
                  <a:moveTo>
                    <a:pt x="426" y="1"/>
                  </a:moveTo>
                  <a:cubicBezTo>
                    <a:pt x="262" y="1"/>
                    <a:pt x="94" y="107"/>
                    <a:pt x="35" y="255"/>
                  </a:cubicBezTo>
                  <a:cubicBezTo>
                    <a:pt x="12" y="278"/>
                    <a:pt x="12" y="313"/>
                    <a:pt x="12" y="325"/>
                  </a:cubicBezTo>
                  <a:cubicBezTo>
                    <a:pt x="0" y="394"/>
                    <a:pt x="0" y="476"/>
                    <a:pt x="35" y="545"/>
                  </a:cubicBezTo>
                  <a:cubicBezTo>
                    <a:pt x="86" y="714"/>
                    <a:pt x="247" y="803"/>
                    <a:pt x="408" y="803"/>
                  </a:cubicBezTo>
                  <a:cubicBezTo>
                    <a:pt x="467" y="803"/>
                    <a:pt x="527" y="791"/>
                    <a:pt x="581" y="766"/>
                  </a:cubicBezTo>
                  <a:cubicBezTo>
                    <a:pt x="790" y="661"/>
                    <a:pt x="882" y="429"/>
                    <a:pt x="766" y="220"/>
                  </a:cubicBezTo>
                  <a:cubicBezTo>
                    <a:pt x="708" y="104"/>
                    <a:pt x="627" y="23"/>
                    <a:pt x="511" y="11"/>
                  </a:cubicBezTo>
                  <a:cubicBezTo>
                    <a:pt x="483" y="4"/>
                    <a:pt x="454" y="1"/>
                    <a:pt x="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32"/>
            <p:cNvSpPr/>
            <p:nvPr/>
          </p:nvSpPr>
          <p:spPr>
            <a:xfrm>
              <a:off x="3459100" y="3596000"/>
              <a:ext cx="22075" cy="20100"/>
            </a:xfrm>
            <a:custGeom>
              <a:avLst/>
              <a:gdLst/>
              <a:ahLst/>
              <a:cxnLst/>
              <a:rect l="l" t="t" r="r" b="b"/>
              <a:pathLst>
                <a:path w="883" h="804" extrusionOk="0">
                  <a:moveTo>
                    <a:pt x="418" y="192"/>
                  </a:moveTo>
                  <a:cubicBezTo>
                    <a:pt x="434" y="192"/>
                    <a:pt x="449" y="194"/>
                    <a:pt x="465" y="197"/>
                  </a:cubicBezTo>
                  <a:cubicBezTo>
                    <a:pt x="500" y="209"/>
                    <a:pt x="546" y="220"/>
                    <a:pt x="581" y="267"/>
                  </a:cubicBezTo>
                  <a:cubicBezTo>
                    <a:pt x="674" y="371"/>
                    <a:pt x="639" y="510"/>
                    <a:pt x="523" y="592"/>
                  </a:cubicBezTo>
                  <a:cubicBezTo>
                    <a:pt x="484" y="615"/>
                    <a:pt x="439" y="626"/>
                    <a:pt x="395" y="626"/>
                  </a:cubicBezTo>
                  <a:cubicBezTo>
                    <a:pt x="306" y="626"/>
                    <a:pt x="221" y="580"/>
                    <a:pt x="198" y="487"/>
                  </a:cubicBezTo>
                  <a:cubicBezTo>
                    <a:pt x="186" y="383"/>
                    <a:pt x="233" y="267"/>
                    <a:pt x="302" y="220"/>
                  </a:cubicBezTo>
                  <a:cubicBezTo>
                    <a:pt x="336" y="203"/>
                    <a:pt x="376" y="192"/>
                    <a:pt x="418" y="192"/>
                  </a:cubicBezTo>
                  <a:close/>
                  <a:moveTo>
                    <a:pt x="414" y="1"/>
                  </a:moveTo>
                  <a:cubicBezTo>
                    <a:pt x="251" y="1"/>
                    <a:pt x="83" y="107"/>
                    <a:pt x="24" y="255"/>
                  </a:cubicBezTo>
                  <a:cubicBezTo>
                    <a:pt x="12" y="278"/>
                    <a:pt x="12" y="313"/>
                    <a:pt x="12" y="325"/>
                  </a:cubicBezTo>
                  <a:cubicBezTo>
                    <a:pt x="0" y="394"/>
                    <a:pt x="0" y="476"/>
                    <a:pt x="24" y="545"/>
                  </a:cubicBezTo>
                  <a:cubicBezTo>
                    <a:pt x="74" y="714"/>
                    <a:pt x="236" y="803"/>
                    <a:pt x="401" y="803"/>
                  </a:cubicBezTo>
                  <a:cubicBezTo>
                    <a:pt x="462" y="803"/>
                    <a:pt x="524" y="791"/>
                    <a:pt x="581" y="766"/>
                  </a:cubicBezTo>
                  <a:cubicBezTo>
                    <a:pt x="778" y="661"/>
                    <a:pt x="883" y="429"/>
                    <a:pt x="767" y="220"/>
                  </a:cubicBezTo>
                  <a:cubicBezTo>
                    <a:pt x="709" y="104"/>
                    <a:pt x="616" y="23"/>
                    <a:pt x="500" y="11"/>
                  </a:cubicBezTo>
                  <a:cubicBezTo>
                    <a:pt x="472" y="4"/>
                    <a:pt x="44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32"/>
            <p:cNvSpPr/>
            <p:nvPr/>
          </p:nvSpPr>
          <p:spPr>
            <a:xfrm>
              <a:off x="3474475" y="3625025"/>
              <a:ext cx="22375" cy="20100"/>
            </a:xfrm>
            <a:custGeom>
              <a:avLst/>
              <a:gdLst/>
              <a:ahLst/>
              <a:cxnLst/>
              <a:rect l="l" t="t" r="r" b="b"/>
              <a:pathLst>
                <a:path w="895" h="804" extrusionOk="0">
                  <a:moveTo>
                    <a:pt x="419" y="192"/>
                  </a:moveTo>
                  <a:cubicBezTo>
                    <a:pt x="434" y="192"/>
                    <a:pt x="450" y="194"/>
                    <a:pt x="465" y="197"/>
                  </a:cubicBezTo>
                  <a:cubicBezTo>
                    <a:pt x="512" y="208"/>
                    <a:pt x="558" y="220"/>
                    <a:pt x="581" y="267"/>
                  </a:cubicBezTo>
                  <a:cubicBezTo>
                    <a:pt x="686" y="371"/>
                    <a:pt x="662" y="522"/>
                    <a:pt x="523" y="592"/>
                  </a:cubicBezTo>
                  <a:cubicBezTo>
                    <a:pt x="484" y="615"/>
                    <a:pt x="439" y="626"/>
                    <a:pt x="395" y="626"/>
                  </a:cubicBezTo>
                  <a:cubicBezTo>
                    <a:pt x="308" y="626"/>
                    <a:pt x="225" y="580"/>
                    <a:pt x="210" y="487"/>
                  </a:cubicBezTo>
                  <a:cubicBezTo>
                    <a:pt x="198" y="383"/>
                    <a:pt x="233" y="267"/>
                    <a:pt x="314" y="220"/>
                  </a:cubicBezTo>
                  <a:cubicBezTo>
                    <a:pt x="340" y="203"/>
                    <a:pt x="378" y="192"/>
                    <a:pt x="419" y="192"/>
                  </a:cubicBezTo>
                  <a:close/>
                  <a:moveTo>
                    <a:pt x="426" y="1"/>
                  </a:moveTo>
                  <a:cubicBezTo>
                    <a:pt x="263" y="1"/>
                    <a:pt x="95" y="107"/>
                    <a:pt x="36" y="255"/>
                  </a:cubicBezTo>
                  <a:cubicBezTo>
                    <a:pt x="24" y="278"/>
                    <a:pt x="24" y="313"/>
                    <a:pt x="24" y="325"/>
                  </a:cubicBezTo>
                  <a:cubicBezTo>
                    <a:pt x="1" y="394"/>
                    <a:pt x="1" y="475"/>
                    <a:pt x="36" y="545"/>
                  </a:cubicBezTo>
                  <a:cubicBezTo>
                    <a:pt x="86" y="714"/>
                    <a:pt x="248" y="803"/>
                    <a:pt x="408" y="803"/>
                  </a:cubicBezTo>
                  <a:cubicBezTo>
                    <a:pt x="468" y="803"/>
                    <a:pt x="528" y="791"/>
                    <a:pt x="581" y="766"/>
                  </a:cubicBezTo>
                  <a:cubicBezTo>
                    <a:pt x="790" y="661"/>
                    <a:pt x="895" y="429"/>
                    <a:pt x="779" y="220"/>
                  </a:cubicBezTo>
                  <a:cubicBezTo>
                    <a:pt x="732" y="104"/>
                    <a:pt x="628" y="34"/>
                    <a:pt x="512" y="11"/>
                  </a:cubicBezTo>
                  <a:cubicBezTo>
                    <a:pt x="484" y="4"/>
                    <a:pt x="455" y="1"/>
                    <a:pt x="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32"/>
            <p:cNvSpPr/>
            <p:nvPr/>
          </p:nvSpPr>
          <p:spPr>
            <a:xfrm>
              <a:off x="3469825" y="3481375"/>
              <a:ext cx="22100" cy="20075"/>
            </a:xfrm>
            <a:custGeom>
              <a:avLst/>
              <a:gdLst/>
              <a:ahLst/>
              <a:cxnLst/>
              <a:rect l="l" t="t" r="r" b="b"/>
              <a:pathLst>
                <a:path w="884" h="803" extrusionOk="0">
                  <a:moveTo>
                    <a:pt x="419" y="192"/>
                  </a:moveTo>
                  <a:cubicBezTo>
                    <a:pt x="434" y="192"/>
                    <a:pt x="450" y="193"/>
                    <a:pt x="465" y="196"/>
                  </a:cubicBezTo>
                  <a:cubicBezTo>
                    <a:pt x="512" y="208"/>
                    <a:pt x="558" y="220"/>
                    <a:pt x="581" y="266"/>
                  </a:cubicBezTo>
                  <a:cubicBezTo>
                    <a:pt x="686" y="370"/>
                    <a:pt x="639" y="510"/>
                    <a:pt x="523" y="591"/>
                  </a:cubicBezTo>
                  <a:cubicBezTo>
                    <a:pt x="485" y="614"/>
                    <a:pt x="440" y="626"/>
                    <a:pt x="396" y="626"/>
                  </a:cubicBezTo>
                  <a:cubicBezTo>
                    <a:pt x="308" y="626"/>
                    <a:pt x="225" y="579"/>
                    <a:pt x="210" y="487"/>
                  </a:cubicBezTo>
                  <a:cubicBezTo>
                    <a:pt x="187" y="382"/>
                    <a:pt x="233" y="266"/>
                    <a:pt x="303" y="220"/>
                  </a:cubicBezTo>
                  <a:cubicBezTo>
                    <a:pt x="337" y="203"/>
                    <a:pt x="377" y="192"/>
                    <a:pt x="419" y="192"/>
                  </a:cubicBezTo>
                  <a:close/>
                  <a:moveTo>
                    <a:pt x="426" y="0"/>
                  </a:moveTo>
                  <a:cubicBezTo>
                    <a:pt x="263" y="0"/>
                    <a:pt x="95" y="106"/>
                    <a:pt x="36" y="254"/>
                  </a:cubicBezTo>
                  <a:cubicBezTo>
                    <a:pt x="13" y="278"/>
                    <a:pt x="13" y="312"/>
                    <a:pt x="13" y="324"/>
                  </a:cubicBezTo>
                  <a:cubicBezTo>
                    <a:pt x="1" y="394"/>
                    <a:pt x="1" y="475"/>
                    <a:pt x="36" y="545"/>
                  </a:cubicBezTo>
                  <a:cubicBezTo>
                    <a:pt x="87" y="714"/>
                    <a:pt x="248" y="803"/>
                    <a:pt x="408" y="803"/>
                  </a:cubicBezTo>
                  <a:cubicBezTo>
                    <a:pt x="468" y="803"/>
                    <a:pt x="528" y="790"/>
                    <a:pt x="581" y="765"/>
                  </a:cubicBezTo>
                  <a:cubicBezTo>
                    <a:pt x="790" y="661"/>
                    <a:pt x="883" y="428"/>
                    <a:pt x="767" y="220"/>
                  </a:cubicBezTo>
                  <a:cubicBezTo>
                    <a:pt x="709" y="103"/>
                    <a:pt x="628" y="34"/>
                    <a:pt x="512" y="11"/>
                  </a:cubicBezTo>
                  <a:cubicBezTo>
                    <a:pt x="484" y="4"/>
                    <a:pt x="455" y="0"/>
                    <a:pt x="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32"/>
            <p:cNvSpPr/>
            <p:nvPr/>
          </p:nvSpPr>
          <p:spPr>
            <a:xfrm>
              <a:off x="3483775" y="3510675"/>
              <a:ext cx="22075" cy="20225"/>
            </a:xfrm>
            <a:custGeom>
              <a:avLst/>
              <a:gdLst/>
              <a:ahLst/>
              <a:cxnLst/>
              <a:rect l="l" t="t" r="r" b="b"/>
              <a:pathLst>
                <a:path w="883" h="809" extrusionOk="0">
                  <a:moveTo>
                    <a:pt x="433" y="192"/>
                  </a:moveTo>
                  <a:cubicBezTo>
                    <a:pt x="447" y="192"/>
                    <a:pt x="462" y="194"/>
                    <a:pt x="476" y="197"/>
                  </a:cubicBezTo>
                  <a:cubicBezTo>
                    <a:pt x="523" y="208"/>
                    <a:pt x="557" y="232"/>
                    <a:pt x="592" y="266"/>
                  </a:cubicBezTo>
                  <a:cubicBezTo>
                    <a:pt x="674" y="371"/>
                    <a:pt x="650" y="534"/>
                    <a:pt x="534" y="592"/>
                  </a:cubicBezTo>
                  <a:cubicBezTo>
                    <a:pt x="493" y="616"/>
                    <a:pt x="445" y="629"/>
                    <a:pt x="399" y="629"/>
                  </a:cubicBezTo>
                  <a:cubicBezTo>
                    <a:pt x="313" y="629"/>
                    <a:pt x="232" y="585"/>
                    <a:pt x="209" y="487"/>
                  </a:cubicBezTo>
                  <a:cubicBezTo>
                    <a:pt x="198" y="383"/>
                    <a:pt x="244" y="266"/>
                    <a:pt x="314" y="232"/>
                  </a:cubicBezTo>
                  <a:cubicBezTo>
                    <a:pt x="348" y="206"/>
                    <a:pt x="390" y="192"/>
                    <a:pt x="433" y="192"/>
                  </a:cubicBezTo>
                  <a:close/>
                  <a:moveTo>
                    <a:pt x="414" y="1"/>
                  </a:moveTo>
                  <a:cubicBezTo>
                    <a:pt x="251" y="1"/>
                    <a:pt x="83" y="107"/>
                    <a:pt x="23" y="255"/>
                  </a:cubicBezTo>
                  <a:cubicBezTo>
                    <a:pt x="12" y="290"/>
                    <a:pt x="12" y="313"/>
                    <a:pt x="12" y="325"/>
                  </a:cubicBezTo>
                  <a:cubicBezTo>
                    <a:pt x="0" y="406"/>
                    <a:pt x="0" y="475"/>
                    <a:pt x="23" y="545"/>
                  </a:cubicBezTo>
                  <a:cubicBezTo>
                    <a:pt x="74" y="713"/>
                    <a:pt x="234" y="808"/>
                    <a:pt x="398" y="808"/>
                  </a:cubicBezTo>
                  <a:cubicBezTo>
                    <a:pt x="460" y="808"/>
                    <a:pt x="523" y="795"/>
                    <a:pt x="581" y="766"/>
                  </a:cubicBezTo>
                  <a:cubicBezTo>
                    <a:pt x="778" y="661"/>
                    <a:pt x="883" y="429"/>
                    <a:pt x="766" y="232"/>
                  </a:cubicBezTo>
                  <a:cubicBezTo>
                    <a:pt x="720" y="116"/>
                    <a:pt x="639" y="34"/>
                    <a:pt x="499" y="11"/>
                  </a:cubicBezTo>
                  <a:cubicBezTo>
                    <a:pt x="472" y="4"/>
                    <a:pt x="44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32"/>
            <p:cNvSpPr/>
            <p:nvPr/>
          </p:nvSpPr>
          <p:spPr>
            <a:xfrm>
              <a:off x="3499150" y="3538550"/>
              <a:ext cx="22375" cy="20200"/>
            </a:xfrm>
            <a:custGeom>
              <a:avLst/>
              <a:gdLst/>
              <a:ahLst/>
              <a:cxnLst/>
              <a:rect l="l" t="t" r="r" b="b"/>
              <a:pathLst>
                <a:path w="895" h="808" extrusionOk="0">
                  <a:moveTo>
                    <a:pt x="422" y="192"/>
                  </a:moveTo>
                  <a:cubicBezTo>
                    <a:pt x="436" y="192"/>
                    <a:pt x="450" y="193"/>
                    <a:pt x="465" y="196"/>
                  </a:cubicBezTo>
                  <a:cubicBezTo>
                    <a:pt x="511" y="208"/>
                    <a:pt x="558" y="231"/>
                    <a:pt x="581" y="266"/>
                  </a:cubicBezTo>
                  <a:cubicBezTo>
                    <a:pt x="685" y="370"/>
                    <a:pt x="662" y="521"/>
                    <a:pt x="523" y="591"/>
                  </a:cubicBezTo>
                  <a:cubicBezTo>
                    <a:pt x="482" y="616"/>
                    <a:pt x="434" y="629"/>
                    <a:pt x="388" y="629"/>
                  </a:cubicBezTo>
                  <a:cubicBezTo>
                    <a:pt x="303" y="629"/>
                    <a:pt x="225" y="584"/>
                    <a:pt x="209" y="487"/>
                  </a:cubicBezTo>
                  <a:cubicBezTo>
                    <a:pt x="198" y="382"/>
                    <a:pt x="233" y="266"/>
                    <a:pt x="314" y="231"/>
                  </a:cubicBezTo>
                  <a:cubicBezTo>
                    <a:pt x="340" y="205"/>
                    <a:pt x="379" y="192"/>
                    <a:pt x="422" y="192"/>
                  </a:cubicBezTo>
                  <a:close/>
                  <a:moveTo>
                    <a:pt x="426" y="0"/>
                  </a:moveTo>
                  <a:cubicBezTo>
                    <a:pt x="263" y="0"/>
                    <a:pt x="95" y="106"/>
                    <a:pt x="35" y="254"/>
                  </a:cubicBezTo>
                  <a:cubicBezTo>
                    <a:pt x="24" y="289"/>
                    <a:pt x="24" y="312"/>
                    <a:pt x="24" y="336"/>
                  </a:cubicBezTo>
                  <a:cubicBezTo>
                    <a:pt x="1" y="405"/>
                    <a:pt x="1" y="475"/>
                    <a:pt x="35" y="545"/>
                  </a:cubicBezTo>
                  <a:cubicBezTo>
                    <a:pt x="86" y="713"/>
                    <a:pt x="246" y="808"/>
                    <a:pt x="405" y="808"/>
                  </a:cubicBezTo>
                  <a:cubicBezTo>
                    <a:pt x="466" y="808"/>
                    <a:pt x="527" y="794"/>
                    <a:pt x="581" y="765"/>
                  </a:cubicBezTo>
                  <a:cubicBezTo>
                    <a:pt x="790" y="661"/>
                    <a:pt x="894" y="429"/>
                    <a:pt x="778" y="231"/>
                  </a:cubicBezTo>
                  <a:cubicBezTo>
                    <a:pt x="732" y="115"/>
                    <a:pt x="639" y="45"/>
                    <a:pt x="511" y="11"/>
                  </a:cubicBezTo>
                  <a:cubicBezTo>
                    <a:pt x="483" y="4"/>
                    <a:pt x="455" y="0"/>
                    <a:pt x="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32"/>
            <p:cNvSpPr/>
            <p:nvPr/>
          </p:nvSpPr>
          <p:spPr>
            <a:xfrm>
              <a:off x="3513075" y="3567575"/>
              <a:ext cx="22100" cy="20200"/>
            </a:xfrm>
            <a:custGeom>
              <a:avLst/>
              <a:gdLst/>
              <a:ahLst/>
              <a:cxnLst/>
              <a:rect l="l" t="t" r="r" b="b"/>
              <a:pathLst>
                <a:path w="884" h="808" extrusionOk="0">
                  <a:moveTo>
                    <a:pt x="433" y="192"/>
                  </a:moveTo>
                  <a:cubicBezTo>
                    <a:pt x="448" y="192"/>
                    <a:pt x="462" y="193"/>
                    <a:pt x="477" y="196"/>
                  </a:cubicBezTo>
                  <a:cubicBezTo>
                    <a:pt x="523" y="208"/>
                    <a:pt x="570" y="231"/>
                    <a:pt x="593" y="266"/>
                  </a:cubicBezTo>
                  <a:cubicBezTo>
                    <a:pt x="686" y="370"/>
                    <a:pt x="651" y="521"/>
                    <a:pt x="535" y="591"/>
                  </a:cubicBezTo>
                  <a:cubicBezTo>
                    <a:pt x="494" y="615"/>
                    <a:pt x="446" y="628"/>
                    <a:pt x="400" y="628"/>
                  </a:cubicBezTo>
                  <a:cubicBezTo>
                    <a:pt x="315" y="628"/>
                    <a:pt x="236" y="584"/>
                    <a:pt x="221" y="486"/>
                  </a:cubicBezTo>
                  <a:cubicBezTo>
                    <a:pt x="198" y="382"/>
                    <a:pt x="245" y="266"/>
                    <a:pt x="314" y="231"/>
                  </a:cubicBezTo>
                  <a:cubicBezTo>
                    <a:pt x="349" y="205"/>
                    <a:pt x="390" y="192"/>
                    <a:pt x="433" y="192"/>
                  </a:cubicBezTo>
                  <a:close/>
                  <a:moveTo>
                    <a:pt x="422" y="0"/>
                  </a:moveTo>
                  <a:cubicBezTo>
                    <a:pt x="254" y="0"/>
                    <a:pt x="93" y="106"/>
                    <a:pt x="24" y="254"/>
                  </a:cubicBezTo>
                  <a:cubicBezTo>
                    <a:pt x="12" y="289"/>
                    <a:pt x="12" y="312"/>
                    <a:pt x="12" y="336"/>
                  </a:cubicBezTo>
                  <a:cubicBezTo>
                    <a:pt x="1" y="405"/>
                    <a:pt x="1" y="475"/>
                    <a:pt x="24" y="545"/>
                  </a:cubicBezTo>
                  <a:cubicBezTo>
                    <a:pt x="83" y="713"/>
                    <a:pt x="239" y="808"/>
                    <a:pt x="400" y="808"/>
                  </a:cubicBezTo>
                  <a:cubicBezTo>
                    <a:pt x="461" y="808"/>
                    <a:pt x="524" y="794"/>
                    <a:pt x="581" y="765"/>
                  </a:cubicBezTo>
                  <a:cubicBezTo>
                    <a:pt x="779" y="661"/>
                    <a:pt x="883" y="428"/>
                    <a:pt x="767" y="231"/>
                  </a:cubicBezTo>
                  <a:cubicBezTo>
                    <a:pt x="721" y="115"/>
                    <a:pt x="639" y="45"/>
                    <a:pt x="512" y="10"/>
                  </a:cubicBezTo>
                  <a:cubicBezTo>
                    <a:pt x="482" y="4"/>
                    <a:pt x="452" y="0"/>
                    <a:pt x="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1" name="Google Shape;1811;p32"/>
            <p:cNvSpPr/>
            <p:nvPr/>
          </p:nvSpPr>
          <p:spPr>
            <a:xfrm>
              <a:off x="3528750" y="3596975"/>
              <a:ext cx="22075" cy="20175"/>
            </a:xfrm>
            <a:custGeom>
              <a:avLst/>
              <a:gdLst/>
              <a:ahLst/>
              <a:cxnLst/>
              <a:rect l="l" t="t" r="r" b="b"/>
              <a:pathLst>
                <a:path w="883" h="807" extrusionOk="0">
                  <a:moveTo>
                    <a:pt x="433" y="188"/>
                  </a:moveTo>
                  <a:cubicBezTo>
                    <a:pt x="448" y="188"/>
                    <a:pt x="462" y="190"/>
                    <a:pt x="477" y="193"/>
                  </a:cubicBezTo>
                  <a:cubicBezTo>
                    <a:pt x="523" y="216"/>
                    <a:pt x="558" y="228"/>
                    <a:pt x="593" y="274"/>
                  </a:cubicBezTo>
                  <a:cubicBezTo>
                    <a:pt x="674" y="379"/>
                    <a:pt x="651" y="518"/>
                    <a:pt x="535" y="587"/>
                  </a:cubicBezTo>
                  <a:cubicBezTo>
                    <a:pt x="494" y="616"/>
                    <a:pt x="446" y="630"/>
                    <a:pt x="400" y="630"/>
                  </a:cubicBezTo>
                  <a:cubicBezTo>
                    <a:pt x="314" y="630"/>
                    <a:pt x="232" y="581"/>
                    <a:pt x="210" y="483"/>
                  </a:cubicBezTo>
                  <a:cubicBezTo>
                    <a:pt x="198" y="390"/>
                    <a:pt x="244" y="274"/>
                    <a:pt x="314" y="228"/>
                  </a:cubicBezTo>
                  <a:cubicBezTo>
                    <a:pt x="349" y="201"/>
                    <a:pt x="390" y="188"/>
                    <a:pt x="433" y="188"/>
                  </a:cubicBezTo>
                  <a:close/>
                  <a:moveTo>
                    <a:pt x="432" y="1"/>
                  </a:moveTo>
                  <a:cubicBezTo>
                    <a:pt x="263" y="1"/>
                    <a:pt x="85" y="109"/>
                    <a:pt x="24" y="262"/>
                  </a:cubicBezTo>
                  <a:cubicBezTo>
                    <a:pt x="12" y="286"/>
                    <a:pt x="12" y="320"/>
                    <a:pt x="12" y="332"/>
                  </a:cubicBezTo>
                  <a:cubicBezTo>
                    <a:pt x="1" y="402"/>
                    <a:pt x="1" y="471"/>
                    <a:pt x="24" y="553"/>
                  </a:cubicBezTo>
                  <a:cubicBezTo>
                    <a:pt x="73" y="718"/>
                    <a:pt x="229" y="807"/>
                    <a:pt x="389" y="807"/>
                  </a:cubicBezTo>
                  <a:cubicBezTo>
                    <a:pt x="454" y="807"/>
                    <a:pt x="521" y="792"/>
                    <a:pt x="581" y="762"/>
                  </a:cubicBezTo>
                  <a:cubicBezTo>
                    <a:pt x="778" y="669"/>
                    <a:pt x="883" y="437"/>
                    <a:pt x="767" y="228"/>
                  </a:cubicBezTo>
                  <a:cubicBezTo>
                    <a:pt x="720" y="112"/>
                    <a:pt x="639" y="42"/>
                    <a:pt x="500" y="7"/>
                  </a:cubicBezTo>
                  <a:cubicBezTo>
                    <a:pt x="478" y="3"/>
                    <a:pt x="455" y="1"/>
                    <a:pt x="4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32"/>
            <p:cNvSpPr/>
            <p:nvPr/>
          </p:nvSpPr>
          <p:spPr>
            <a:xfrm>
              <a:off x="3447700" y="3490275"/>
              <a:ext cx="73350" cy="147650"/>
            </a:xfrm>
            <a:custGeom>
              <a:avLst/>
              <a:gdLst/>
              <a:ahLst/>
              <a:cxnLst/>
              <a:rect l="l" t="t" r="r" b="b"/>
              <a:pathLst>
                <a:path w="2934" h="5906" extrusionOk="0">
                  <a:moveTo>
                    <a:pt x="103" y="1"/>
                  </a:moveTo>
                  <a:cubicBezTo>
                    <a:pt x="52" y="1"/>
                    <a:pt x="0" y="37"/>
                    <a:pt x="15" y="96"/>
                  </a:cubicBezTo>
                  <a:cubicBezTo>
                    <a:pt x="352" y="1117"/>
                    <a:pt x="921" y="2023"/>
                    <a:pt x="1327" y="3010"/>
                  </a:cubicBezTo>
                  <a:cubicBezTo>
                    <a:pt x="1513" y="3462"/>
                    <a:pt x="1699" y="3927"/>
                    <a:pt x="1884" y="4368"/>
                  </a:cubicBezTo>
                  <a:cubicBezTo>
                    <a:pt x="2105" y="4855"/>
                    <a:pt x="2442" y="5320"/>
                    <a:pt x="2639" y="5831"/>
                  </a:cubicBezTo>
                  <a:cubicBezTo>
                    <a:pt x="2666" y="5884"/>
                    <a:pt x="2708" y="5906"/>
                    <a:pt x="2752" y="5906"/>
                  </a:cubicBezTo>
                  <a:cubicBezTo>
                    <a:pt x="2841" y="5906"/>
                    <a:pt x="2933" y="5812"/>
                    <a:pt x="2894" y="5703"/>
                  </a:cubicBezTo>
                  <a:cubicBezTo>
                    <a:pt x="2523" y="4797"/>
                    <a:pt x="2047" y="3845"/>
                    <a:pt x="1583" y="3010"/>
                  </a:cubicBezTo>
                  <a:cubicBezTo>
                    <a:pt x="1049" y="2058"/>
                    <a:pt x="770" y="978"/>
                    <a:pt x="178" y="38"/>
                  </a:cubicBezTo>
                  <a:cubicBezTo>
                    <a:pt x="161" y="12"/>
                    <a:pt x="132" y="1"/>
                    <a:pt x="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32"/>
            <p:cNvSpPr/>
            <p:nvPr/>
          </p:nvSpPr>
          <p:spPr>
            <a:xfrm>
              <a:off x="3381325" y="3449650"/>
              <a:ext cx="199700" cy="230525"/>
            </a:xfrm>
            <a:custGeom>
              <a:avLst/>
              <a:gdLst/>
              <a:ahLst/>
              <a:cxnLst/>
              <a:rect l="l" t="t" r="r" b="b"/>
              <a:pathLst>
                <a:path w="7988" h="9221" extrusionOk="0">
                  <a:moveTo>
                    <a:pt x="4528" y="386"/>
                  </a:moveTo>
                  <a:cubicBezTo>
                    <a:pt x="4853" y="1326"/>
                    <a:pt x="5294" y="2081"/>
                    <a:pt x="5689" y="3009"/>
                  </a:cubicBezTo>
                  <a:cubicBezTo>
                    <a:pt x="5874" y="3462"/>
                    <a:pt x="6316" y="4205"/>
                    <a:pt x="6513" y="4658"/>
                  </a:cubicBezTo>
                  <a:cubicBezTo>
                    <a:pt x="6734" y="5145"/>
                    <a:pt x="7407" y="6318"/>
                    <a:pt x="7593" y="6829"/>
                  </a:cubicBezTo>
                  <a:cubicBezTo>
                    <a:pt x="6734" y="7223"/>
                    <a:pt x="5782" y="7699"/>
                    <a:pt x="5259" y="7990"/>
                  </a:cubicBezTo>
                  <a:cubicBezTo>
                    <a:pt x="4690" y="8315"/>
                    <a:pt x="4110" y="8559"/>
                    <a:pt x="3529" y="8837"/>
                  </a:cubicBezTo>
                  <a:cubicBezTo>
                    <a:pt x="3146" y="7920"/>
                    <a:pt x="2264" y="6086"/>
                    <a:pt x="1800" y="5273"/>
                  </a:cubicBezTo>
                  <a:cubicBezTo>
                    <a:pt x="1266" y="4333"/>
                    <a:pt x="940" y="3346"/>
                    <a:pt x="360" y="2417"/>
                  </a:cubicBezTo>
                  <a:cubicBezTo>
                    <a:pt x="882" y="2173"/>
                    <a:pt x="1382" y="1930"/>
                    <a:pt x="1962" y="1674"/>
                  </a:cubicBezTo>
                  <a:cubicBezTo>
                    <a:pt x="2415" y="1489"/>
                    <a:pt x="3146" y="1059"/>
                    <a:pt x="3599" y="850"/>
                  </a:cubicBezTo>
                  <a:cubicBezTo>
                    <a:pt x="3820" y="746"/>
                    <a:pt x="4168" y="571"/>
                    <a:pt x="4528" y="386"/>
                  </a:cubicBezTo>
                  <a:close/>
                  <a:moveTo>
                    <a:pt x="4585" y="0"/>
                  </a:moveTo>
                  <a:cubicBezTo>
                    <a:pt x="4581" y="0"/>
                    <a:pt x="4578" y="1"/>
                    <a:pt x="4574" y="3"/>
                  </a:cubicBezTo>
                  <a:cubicBezTo>
                    <a:pt x="3692" y="420"/>
                    <a:pt x="2566" y="966"/>
                    <a:pt x="2009" y="1291"/>
                  </a:cubicBezTo>
                  <a:cubicBezTo>
                    <a:pt x="1683" y="1465"/>
                    <a:pt x="1370" y="1628"/>
                    <a:pt x="1045" y="1779"/>
                  </a:cubicBezTo>
                  <a:cubicBezTo>
                    <a:pt x="882" y="1860"/>
                    <a:pt x="708" y="1930"/>
                    <a:pt x="557" y="1999"/>
                  </a:cubicBezTo>
                  <a:cubicBezTo>
                    <a:pt x="465" y="2046"/>
                    <a:pt x="395" y="2069"/>
                    <a:pt x="302" y="2115"/>
                  </a:cubicBezTo>
                  <a:cubicBezTo>
                    <a:pt x="209" y="2162"/>
                    <a:pt x="0" y="2232"/>
                    <a:pt x="58" y="2371"/>
                  </a:cubicBezTo>
                  <a:cubicBezTo>
                    <a:pt x="314" y="3044"/>
                    <a:pt x="650" y="3636"/>
                    <a:pt x="975" y="4298"/>
                  </a:cubicBezTo>
                  <a:cubicBezTo>
                    <a:pt x="987" y="4333"/>
                    <a:pt x="1010" y="4379"/>
                    <a:pt x="1033" y="4426"/>
                  </a:cubicBezTo>
                  <a:cubicBezTo>
                    <a:pt x="1161" y="4681"/>
                    <a:pt x="1277" y="4960"/>
                    <a:pt x="1393" y="5215"/>
                  </a:cubicBezTo>
                  <a:cubicBezTo>
                    <a:pt x="1579" y="5668"/>
                    <a:pt x="2020" y="6411"/>
                    <a:pt x="2218" y="6864"/>
                  </a:cubicBezTo>
                  <a:cubicBezTo>
                    <a:pt x="2438" y="7351"/>
                    <a:pt x="3111" y="8524"/>
                    <a:pt x="3297" y="9034"/>
                  </a:cubicBezTo>
                  <a:cubicBezTo>
                    <a:pt x="3309" y="9081"/>
                    <a:pt x="3355" y="9197"/>
                    <a:pt x="3367" y="9220"/>
                  </a:cubicBezTo>
                  <a:cubicBezTo>
                    <a:pt x="3936" y="8965"/>
                    <a:pt x="4539" y="8663"/>
                    <a:pt x="5155" y="8396"/>
                  </a:cubicBezTo>
                  <a:cubicBezTo>
                    <a:pt x="5596" y="8210"/>
                    <a:pt x="6339" y="7769"/>
                    <a:pt x="6792" y="7572"/>
                  </a:cubicBezTo>
                  <a:cubicBezTo>
                    <a:pt x="7070" y="7456"/>
                    <a:pt x="7987" y="7026"/>
                    <a:pt x="7952" y="6945"/>
                  </a:cubicBezTo>
                  <a:cubicBezTo>
                    <a:pt x="7593" y="6051"/>
                    <a:pt x="6548" y="3903"/>
                    <a:pt x="6072" y="3056"/>
                  </a:cubicBezTo>
                  <a:cubicBezTo>
                    <a:pt x="5536" y="2121"/>
                    <a:pt x="4788" y="0"/>
                    <a:pt x="45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1"/>
        </a:solidFill>
        <a:effectLst/>
      </p:bgPr>
    </p:bg>
    <p:spTree>
      <p:nvGrpSpPr>
        <p:cNvPr id="1" name="Shape 1814"/>
        <p:cNvGrpSpPr/>
        <p:nvPr/>
      </p:nvGrpSpPr>
      <p:grpSpPr>
        <a:xfrm>
          <a:off x="0" y="0"/>
          <a:ext cx="0" cy="0"/>
          <a:chOff x="0" y="0"/>
          <a:chExt cx="0" cy="0"/>
        </a:xfrm>
      </p:grpSpPr>
      <p:sp>
        <p:nvSpPr>
          <p:cNvPr id="1815" name="Google Shape;1815;p33"/>
          <p:cNvSpPr txBox="1">
            <a:spLocks noGrp="1"/>
          </p:cNvSpPr>
          <p:nvPr>
            <p:ph type="subTitle" idx="1"/>
          </p:nvPr>
        </p:nvSpPr>
        <p:spPr>
          <a:xfrm>
            <a:off x="1154149" y="2241096"/>
            <a:ext cx="3054000" cy="143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1816" name="Google Shape;1816;p33"/>
          <p:cNvSpPr txBox="1">
            <a:spLocks noGrp="1"/>
          </p:cNvSpPr>
          <p:nvPr>
            <p:ph type="ctrTitle"/>
          </p:nvPr>
        </p:nvSpPr>
        <p:spPr>
          <a:xfrm>
            <a:off x="1220742" y="1706058"/>
            <a:ext cx="29169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1817" name="Google Shape;1817;p33"/>
          <p:cNvSpPr/>
          <p:nvPr/>
        </p:nvSpPr>
        <p:spPr>
          <a:xfrm rot="-955344">
            <a:off x="7599432" y="1501397"/>
            <a:ext cx="494404" cy="89709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18" name="Google Shape;1818;p33"/>
          <p:cNvGrpSpPr/>
          <p:nvPr/>
        </p:nvGrpSpPr>
        <p:grpSpPr>
          <a:xfrm rot="-3934734">
            <a:off x="7006682" y="2802455"/>
            <a:ext cx="1713225" cy="1227663"/>
            <a:chOff x="692625" y="2569725"/>
            <a:chExt cx="463800" cy="332350"/>
          </a:xfrm>
        </p:grpSpPr>
        <p:sp>
          <p:nvSpPr>
            <p:cNvPr id="1819" name="Google Shape;1819;p33"/>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33"/>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21" name="Google Shape;1821;p33"/>
          <p:cNvGrpSpPr/>
          <p:nvPr/>
        </p:nvGrpSpPr>
        <p:grpSpPr>
          <a:xfrm rot="-4458744">
            <a:off x="6837600" y="3805676"/>
            <a:ext cx="394600" cy="1330542"/>
            <a:chOff x="954700" y="3672025"/>
            <a:chExt cx="106825" cy="360200"/>
          </a:xfrm>
        </p:grpSpPr>
        <p:sp>
          <p:nvSpPr>
            <p:cNvPr id="1822" name="Google Shape;1822;p33"/>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33"/>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33"/>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33"/>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33"/>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33"/>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8" name="Google Shape;1828;p33"/>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33"/>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0" name="Google Shape;1830;p33"/>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31" name="Google Shape;1831;p33"/>
          <p:cNvGrpSpPr/>
          <p:nvPr/>
        </p:nvGrpSpPr>
        <p:grpSpPr>
          <a:xfrm rot="384839">
            <a:off x="8453421" y="1772702"/>
            <a:ext cx="883127" cy="855940"/>
            <a:chOff x="852825" y="3133350"/>
            <a:chExt cx="216825" cy="210150"/>
          </a:xfrm>
        </p:grpSpPr>
        <p:sp>
          <p:nvSpPr>
            <p:cNvPr id="1832" name="Google Shape;1832;p33"/>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3" name="Google Shape;1833;p33"/>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34" name="Google Shape;1834;p33"/>
          <p:cNvGrpSpPr/>
          <p:nvPr/>
        </p:nvGrpSpPr>
        <p:grpSpPr>
          <a:xfrm rot="-2700000">
            <a:off x="8329299" y="3793812"/>
            <a:ext cx="388232" cy="608020"/>
            <a:chOff x="683900" y="3612800"/>
            <a:chExt cx="105100" cy="164600"/>
          </a:xfrm>
        </p:grpSpPr>
        <p:sp>
          <p:nvSpPr>
            <p:cNvPr id="1835" name="Google Shape;1835;p33"/>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p33"/>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37" name="Google Shape;1837;p33"/>
          <p:cNvGrpSpPr/>
          <p:nvPr/>
        </p:nvGrpSpPr>
        <p:grpSpPr>
          <a:xfrm rot="9820777">
            <a:off x="6915360" y="3622310"/>
            <a:ext cx="239084" cy="580026"/>
            <a:chOff x="1282375" y="3450000"/>
            <a:chExt cx="64725" cy="157025"/>
          </a:xfrm>
        </p:grpSpPr>
        <p:sp>
          <p:nvSpPr>
            <p:cNvPr id="1838" name="Google Shape;1838;p3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9" name="Google Shape;1839;p3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p3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41" name="Google Shape;1841;p33"/>
          <p:cNvGrpSpPr/>
          <p:nvPr/>
        </p:nvGrpSpPr>
        <p:grpSpPr>
          <a:xfrm rot="3303917">
            <a:off x="7811565" y="4352123"/>
            <a:ext cx="360250" cy="1149365"/>
            <a:chOff x="616875" y="3027700"/>
            <a:chExt cx="97525" cy="311150"/>
          </a:xfrm>
        </p:grpSpPr>
        <p:sp>
          <p:nvSpPr>
            <p:cNvPr id="1842" name="Google Shape;1842;p33"/>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33"/>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33"/>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33"/>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33"/>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47" name="Google Shape;1847;p33"/>
          <p:cNvGrpSpPr/>
          <p:nvPr/>
        </p:nvGrpSpPr>
        <p:grpSpPr>
          <a:xfrm rot="-9804196">
            <a:off x="8304466" y="1230055"/>
            <a:ext cx="239087" cy="580033"/>
            <a:chOff x="1282375" y="3450000"/>
            <a:chExt cx="64725" cy="157025"/>
          </a:xfrm>
        </p:grpSpPr>
        <p:sp>
          <p:nvSpPr>
            <p:cNvPr id="1848" name="Google Shape;1848;p3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3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3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51" name="Google Shape;1851;p33"/>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p33"/>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53" name="Google Shape;1853;p33"/>
          <p:cNvGrpSpPr/>
          <p:nvPr/>
        </p:nvGrpSpPr>
        <p:grpSpPr>
          <a:xfrm rot="-714897">
            <a:off x="6205882" y="4634928"/>
            <a:ext cx="883118" cy="855931"/>
            <a:chOff x="852825" y="3133350"/>
            <a:chExt cx="216825" cy="210150"/>
          </a:xfrm>
        </p:grpSpPr>
        <p:sp>
          <p:nvSpPr>
            <p:cNvPr id="1854" name="Google Shape;1854;p33"/>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33"/>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hree columns">
  <p:cSld name="ONE_COLUMN_TEXT_1">
    <p:bg>
      <p:bgPr>
        <a:solidFill>
          <a:schemeClr val="accent1"/>
        </a:solidFill>
        <a:effectLst/>
      </p:bgPr>
    </p:bg>
    <p:spTree>
      <p:nvGrpSpPr>
        <p:cNvPr id="1" name="Shape 1856"/>
        <p:cNvGrpSpPr/>
        <p:nvPr/>
      </p:nvGrpSpPr>
      <p:grpSpPr>
        <a:xfrm>
          <a:off x="0" y="0"/>
          <a:ext cx="0" cy="0"/>
          <a:chOff x="0" y="0"/>
          <a:chExt cx="0" cy="0"/>
        </a:xfrm>
      </p:grpSpPr>
      <p:sp>
        <p:nvSpPr>
          <p:cNvPr id="1857" name="Google Shape;1857;p34"/>
          <p:cNvSpPr txBox="1">
            <a:spLocks noGrp="1"/>
          </p:cNvSpPr>
          <p:nvPr>
            <p:ph type="subTitle" idx="1"/>
          </p:nvPr>
        </p:nvSpPr>
        <p:spPr>
          <a:xfrm>
            <a:off x="1190160" y="2807726"/>
            <a:ext cx="20088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858" name="Google Shape;1858;p34"/>
          <p:cNvSpPr txBox="1">
            <a:spLocks noGrp="1"/>
          </p:cNvSpPr>
          <p:nvPr>
            <p:ph type="subTitle" idx="2"/>
          </p:nvPr>
        </p:nvSpPr>
        <p:spPr>
          <a:xfrm>
            <a:off x="1190160" y="2333132"/>
            <a:ext cx="20088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1859" name="Google Shape;1859;p34"/>
          <p:cNvSpPr txBox="1">
            <a:spLocks noGrp="1"/>
          </p:cNvSpPr>
          <p:nvPr>
            <p:ph type="subTitle" idx="3"/>
          </p:nvPr>
        </p:nvSpPr>
        <p:spPr>
          <a:xfrm>
            <a:off x="5945040" y="2807726"/>
            <a:ext cx="20088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860" name="Google Shape;1860;p34"/>
          <p:cNvSpPr txBox="1">
            <a:spLocks noGrp="1"/>
          </p:cNvSpPr>
          <p:nvPr>
            <p:ph type="subTitle" idx="4"/>
          </p:nvPr>
        </p:nvSpPr>
        <p:spPr>
          <a:xfrm>
            <a:off x="5945040" y="2333132"/>
            <a:ext cx="20088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1861" name="Google Shape;1861;p34"/>
          <p:cNvSpPr txBox="1">
            <a:spLocks noGrp="1"/>
          </p:cNvSpPr>
          <p:nvPr>
            <p:ph type="subTitle" idx="5"/>
          </p:nvPr>
        </p:nvSpPr>
        <p:spPr>
          <a:xfrm>
            <a:off x="3567600" y="2807726"/>
            <a:ext cx="20088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1862" name="Google Shape;1862;p34"/>
          <p:cNvSpPr txBox="1">
            <a:spLocks noGrp="1"/>
          </p:cNvSpPr>
          <p:nvPr>
            <p:ph type="subTitle" idx="6"/>
          </p:nvPr>
        </p:nvSpPr>
        <p:spPr>
          <a:xfrm>
            <a:off x="3567600" y="2333132"/>
            <a:ext cx="20088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1863" name="Google Shape;1863;p34"/>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1864" name="Google Shape;1864;p34"/>
          <p:cNvGrpSpPr/>
          <p:nvPr/>
        </p:nvGrpSpPr>
        <p:grpSpPr>
          <a:xfrm rot="-2918387">
            <a:off x="-156344" y="-91325"/>
            <a:ext cx="569392" cy="950297"/>
            <a:chOff x="1980950" y="3649100"/>
            <a:chExt cx="146600" cy="244675"/>
          </a:xfrm>
        </p:grpSpPr>
        <p:sp>
          <p:nvSpPr>
            <p:cNvPr id="1865" name="Google Shape;1865;p3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3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3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3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3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3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3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3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3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3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3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6" name="Google Shape;1876;p34"/>
          <p:cNvGrpSpPr/>
          <p:nvPr/>
        </p:nvGrpSpPr>
        <p:grpSpPr>
          <a:xfrm rot="-2013131">
            <a:off x="8738566" y="512475"/>
            <a:ext cx="623487" cy="1156670"/>
            <a:chOff x="2369275" y="3344925"/>
            <a:chExt cx="160525" cy="297800"/>
          </a:xfrm>
        </p:grpSpPr>
        <p:sp>
          <p:nvSpPr>
            <p:cNvPr id="1877" name="Google Shape;1877;p3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3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9" name="Google Shape;1879;p3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p3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3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3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3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3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3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p3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p3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3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9" name="Google Shape;1889;p3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0" name="Google Shape;1890;p3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3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2" name="Google Shape;1892;p34"/>
          <p:cNvGrpSpPr/>
          <p:nvPr/>
        </p:nvGrpSpPr>
        <p:grpSpPr>
          <a:xfrm rot="6235069">
            <a:off x="818885" y="-220963"/>
            <a:ext cx="817372" cy="843276"/>
            <a:chOff x="2894600" y="3171950"/>
            <a:chExt cx="210450" cy="217125"/>
          </a:xfrm>
        </p:grpSpPr>
        <p:sp>
          <p:nvSpPr>
            <p:cNvPr id="1893" name="Google Shape;1893;p34"/>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34"/>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5" name="Google Shape;1895;p34"/>
          <p:cNvGrpSpPr/>
          <p:nvPr/>
        </p:nvGrpSpPr>
        <p:grpSpPr>
          <a:xfrm rot="6698716">
            <a:off x="-353649" y="846037"/>
            <a:ext cx="1139236" cy="832555"/>
            <a:chOff x="3261275" y="2943825"/>
            <a:chExt cx="293325" cy="214350"/>
          </a:xfrm>
        </p:grpSpPr>
        <p:sp>
          <p:nvSpPr>
            <p:cNvPr id="1896" name="Google Shape;1896;p34"/>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34"/>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34"/>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p34"/>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00" name="Google Shape;1900;p34"/>
          <p:cNvSpPr/>
          <p:nvPr/>
        </p:nvSpPr>
        <p:spPr>
          <a:xfrm rot="1720377">
            <a:off x="7543202"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34"/>
          <p:cNvSpPr/>
          <p:nvPr/>
        </p:nvSpPr>
        <p:spPr>
          <a:xfrm rot="842110">
            <a:off x="8523020" y="-44893"/>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02" name="Google Shape;1902;p34"/>
          <p:cNvGrpSpPr/>
          <p:nvPr/>
        </p:nvGrpSpPr>
        <p:grpSpPr>
          <a:xfrm rot="-6757396">
            <a:off x="1094034" y="323603"/>
            <a:ext cx="414892" cy="1399056"/>
            <a:chOff x="954700" y="3672025"/>
            <a:chExt cx="106825" cy="360200"/>
          </a:xfrm>
        </p:grpSpPr>
        <p:sp>
          <p:nvSpPr>
            <p:cNvPr id="1903" name="Google Shape;1903;p3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3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p3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p3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7" name="Google Shape;1907;p3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8" name="Google Shape;1908;p3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9" name="Google Shape;1909;p3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0" name="Google Shape;1910;p3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1" name="Google Shape;1911;p3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2" name="Google Shape;1912;p34"/>
          <p:cNvGrpSpPr/>
          <p:nvPr/>
        </p:nvGrpSpPr>
        <p:grpSpPr>
          <a:xfrm rot="-4839262" flipH="1">
            <a:off x="7749945" y="491434"/>
            <a:ext cx="735585" cy="735614"/>
            <a:chOff x="2894600" y="3171950"/>
            <a:chExt cx="210450" cy="217125"/>
          </a:xfrm>
        </p:grpSpPr>
        <p:sp>
          <p:nvSpPr>
            <p:cNvPr id="1913" name="Google Shape;1913;p34"/>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4" name="Google Shape;1914;p34"/>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body 2">
  <p:cSld name="TITLE_AND_BODY_3">
    <p:bg>
      <p:bgPr>
        <a:solidFill>
          <a:schemeClr val="accent2"/>
        </a:solidFill>
        <a:effectLst/>
      </p:bgPr>
    </p:bg>
    <p:spTree>
      <p:nvGrpSpPr>
        <p:cNvPr id="1" name="Shape 1915"/>
        <p:cNvGrpSpPr/>
        <p:nvPr/>
      </p:nvGrpSpPr>
      <p:grpSpPr>
        <a:xfrm>
          <a:off x="0" y="0"/>
          <a:ext cx="0" cy="0"/>
          <a:chOff x="0" y="0"/>
          <a:chExt cx="0" cy="0"/>
        </a:xfrm>
      </p:grpSpPr>
      <p:grpSp>
        <p:nvGrpSpPr>
          <p:cNvPr id="1916" name="Google Shape;1916;p35"/>
          <p:cNvGrpSpPr/>
          <p:nvPr/>
        </p:nvGrpSpPr>
        <p:grpSpPr>
          <a:xfrm rot="4523173">
            <a:off x="8060647" y="-226206"/>
            <a:ext cx="726710" cy="280238"/>
            <a:chOff x="1154075" y="3734125"/>
            <a:chExt cx="201750" cy="77800"/>
          </a:xfrm>
        </p:grpSpPr>
        <p:sp>
          <p:nvSpPr>
            <p:cNvPr id="1917" name="Google Shape;1917;p35"/>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8" name="Google Shape;1918;p35"/>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9" name="Google Shape;1919;p35"/>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0" name="Google Shape;1920;p35"/>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p35"/>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p35"/>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3" name="Google Shape;1923;p35"/>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4" name="Google Shape;1924;p35"/>
          <p:cNvGrpSpPr/>
          <p:nvPr/>
        </p:nvGrpSpPr>
        <p:grpSpPr>
          <a:xfrm rot="-2084963">
            <a:off x="6461954" y="-103695"/>
            <a:ext cx="1670611" cy="1197127"/>
            <a:chOff x="692625" y="2569725"/>
            <a:chExt cx="463800" cy="332350"/>
          </a:xfrm>
        </p:grpSpPr>
        <p:sp>
          <p:nvSpPr>
            <p:cNvPr id="1925" name="Google Shape;1925;p35"/>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6" name="Google Shape;1926;p35"/>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7" name="Google Shape;1927;p35"/>
          <p:cNvGrpSpPr/>
          <p:nvPr/>
        </p:nvGrpSpPr>
        <p:grpSpPr>
          <a:xfrm rot="-1062273">
            <a:off x="8878022" y="229689"/>
            <a:ext cx="384784" cy="1297441"/>
            <a:chOff x="954700" y="3672025"/>
            <a:chExt cx="106825" cy="360200"/>
          </a:xfrm>
        </p:grpSpPr>
        <p:sp>
          <p:nvSpPr>
            <p:cNvPr id="1928" name="Google Shape;1928;p35"/>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p35"/>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p35"/>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35"/>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35"/>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3" name="Google Shape;1933;p35"/>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4" name="Google Shape;1934;p35"/>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35"/>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6" name="Google Shape;1936;p35"/>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7" name="Google Shape;1937;p35"/>
          <p:cNvGrpSpPr/>
          <p:nvPr/>
        </p:nvGrpSpPr>
        <p:grpSpPr>
          <a:xfrm rot="-9086648">
            <a:off x="6442476" y="-673704"/>
            <a:ext cx="351283" cy="1120755"/>
            <a:chOff x="616875" y="3027700"/>
            <a:chExt cx="97525" cy="311150"/>
          </a:xfrm>
        </p:grpSpPr>
        <p:sp>
          <p:nvSpPr>
            <p:cNvPr id="1938" name="Google Shape;1938;p35"/>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35"/>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p35"/>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p35"/>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35"/>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3" name="Google Shape;1943;p35"/>
          <p:cNvGrpSpPr/>
          <p:nvPr/>
        </p:nvGrpSpPr>
        <p:grpSpPr>
          <a:xfrm rot="1974894">
            <a:off x="7552184" y="872286"/>
            <a:ext cx="233139" cy="565604"/>
            <a:chOff x="1282375" y="3450000"/>
            <a:chExt cx="64725" cy="157025"/>
          </a:xfrm>
        </p:grpSpPr>
        <p:sp>
          <p:nvSpPr>
            <p:cNvPr id="1944" name="Google Shape;1944;p3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3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3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7" name="Google Shape;1947;p35"/>
          <p:cNvGrpSpPr/>
          <p:nvPr/>
        </p:nvGrpSpPr>
        <p:grpSpPr>
          <a:xfrm rot="1115555">
            <a:off x="8162817" y="523369"/>
            <a:ext cx="522375" cy="871932"/>
            <a:chOff x="1206025" y="3008250"/>
            <a:chExt cx="146600" cy="244700"/>
          </a:xfrm>
        </p:grpSpPr>
        <p:sp>
          <p:nvSpPr>
            <p:cNvPr id="1948" name="Google Shape;1948;p35"/>
            <p:cNvSpPr/>
            <p:nvPr/>
          </p:nvSpPr>
          <p:spPr>
            <a:xfrm>
              <a:off x="1206025" y="3008250"/>
              <a:ext cx="146600" cy="244700"/>
            </a:xfrm>
            <a:custGeom>
              <a:avLst/>
              <a:gdLst/>
              <a:ahLst/>
              <a:cxnLst/>
              <a:rect l="l" t="t" r="r" b="b"/>
              <a:pathLst>
                <a:path w="5864" h="9788" extrusionOk="0">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9" name="Google Shape;1949;p35"/>
            <p:cNvSpPr/>
            <p:nvPr/>
          </p:nvSpPr>
          <p:spPr>
            <a:xfrm>
              <a:off x="1280625" y="3137700"/>
              <a:ext cx="11350" cy="9025"/>
            </a:xfrm>
            <a:custGeom>
              <a:avLst/>
              <a:gdLst/>
              <a:ahLst/>
              <a:cxnLst/>
              <a:rect l="l" t="t" r="r" b="b"/>
              <a:pathLst>
                <a:path w="454" h="361" extrusionOk="0">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35"/>
            <p:cNvSpPr/>
            <p:nvPr/>
          </p:nvSpPr>
          <p:spPr>
            <a:xfrm>
              <a:off x="1285550" y="3152500"/>
              <a:ext cx="10200" cy="6700"/>
            </a:xfrm>
            <a:custGeom>
              <a:avLst/>
              <a:gdLst/>
              <a:ahLst/>
              <a:cxnLst/>
              <a:rect l="l" t="t" r="r" b="b"/>
              <a:pathLst>
                <a:path w="408" h="268" extrusionOk="0">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35"/>
            <p:cNvSpPr/>
            <p:nvPr/>
          </p:nvSpPr>
          <p:spPr>
            <a:xfrm>
              <a:off x="1282375" y="3103450"/>
              <a:ext cx="9300" cy="9600"/>
            </a:xfrm>
            <a:custGeom>
              <a:avLst/>
              <a:gdLst/>
              <a:ahLst/>
              <a:cxnLst/>
              <a:rect l="l" t="t" r="r" b="b"/>
              <a:pathLst>
                <a:path w="372" h="384" extrusionOk="0">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35"/>
            <p:cNvSpPr/>
            <p:nvPr/>
          </p:nvSpPr>
          <p:spPr>
            <a:xfrm>
              <a:off x="1281200" y="3076750"/>
              <a:ext cx="11925" cy="5825"/>
            </a:xfrm>
            <a:custGeom>
              <a:avLst/>
              <a:gdLst/>
              <a:ahLst/>
              <a:cxnLst/>
              <a:rect l="l" t="t" r="r" b="b"/>
              <a:pathLst>
                <a:path w="477" h="233" extrusionOk="0">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35"/>
            <p:cNvSpPr/>
            <p:nvPr/>
          </p:nvSpPr>
          <p:spPr>
            <a:xfrm>
              <a:off x="1280925" y="3061950"/>
              <a:ext cx="9000" cy="6425"/>
            </a:xfrm>
            <a:custGeom>
              <a:avLst/>
              <a:gdLst/>
              <a:ahLst/>
              <a:cxnLst/>
              <a:rect l="l" t="t" r="r" b="b"/>
              <a:pathLst>
                <a:path w="360" h="257" extrusionOk="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p35"/>
            <p:cNvSpPr/>
            <p:nvPr/>
          </p:nvSpPr>
          <p:spPr>
            <a:xfrm>
              <a:off x="1282075" y="3091275"/>
              <a:ext cx="8450" cy="6100"/>
            </a:xfrm>
            <a:custGeom>
              <a:avLst/>
              <a:gdLst/>
              <a:ahLst/>
              <a:cxnLst/>
              <a:rect l="l" t="t" r="r" b="b"/>
              <a:pathLst>
                <a:path w="338" h="244" extrusionOk="0">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5" name="Google Shape;1955;p35"/>
            <p:cNvSpPr/>
            <p:nvPr/>
          </p:nvSpPr>
          <p:spPr>
            <a:xfrm>
              <a:off x="1285550" y="3163250"/>
              <a:ext cx="7575" cy="6400"/>
            </a:xfrm>
            <a:custGeom>
              <a:avLst/>
              <a:gdLst/>
              <a:ahLst/>
              <a:cxnLst/>
              <a:rect l="l" t="t" r="r" b="b"/>
              <a:pathLst>
                <a:path w="303" h="256" extrusionOk="0">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35"/>
            <p:cNvSpPr/>
            <p:nvPr/>
          </p:nvSpPr>
          <p:spPr>
            <a:xfrm>
              <a:off x="1282950" y="3121750"/>
              <a:ext cx="5825" cy="6400"/>
            </a:xfrm>
            <a:custGeom>
              <a:avLst/>
              <a:gdLst/>
              <a:ahLst/>
              <a:cxnLst/>
              <a:rect l="l" t="t" r="r" b="b"/>
              <a:pathLst>
                <a:path w="233" h="256" extrusionOk="0">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7" name="Google Shape;1957;p35"/>
            <p:cNvSpPr/>
            <p:nvPr/>
          </p:nvSpPr>
          <p:spPr>
            <a:xfrm>
              <a:off x="1290200" y="3178625"/>
              <a:ext cx="6125" cy="4950"/>
            </a:xfrm>
            <a:custGeom>
              <a:avLst/>
              <a:gdLst/>
              <a:ahLst/>
              <a:cxnLst/>
              <a:rect l="l" t="t" r="r" b="b"/>
              <a:pathLst>
                <a:path w="245" h="198" extrusionOk="0">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8" name="Google Shape;1958;p35"/>
            <p:cNvSpPr/>
            <p:nvPr/>
          </p:nvSpPr>
          <p:spPr>
            <a:xfrm>
              <a:off x="1220825" y="3192850"/>
              <a:ext cx="112925" cy="40650"/>
            </a:xfrm>
            <a:custGeom>
              <a:avLst/>
              <a:gdLst/>
              <a:ahLst/>
              <a:cxnLst/>
              <a:rect l="l" t="t" r="r" b="b"/>
              <a:pathLst>
                <a:path w="4517" h="1626" extrusionOk="0">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59" name="Google Shape;1959;p35"/>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60" name="Google Shape;1960;p35"/>
          <p:cNvGrpSpPr/>
          <p:nvPr/>
        </p:nvGrpSpPr>
        <p:grpSpPr>
          <a:xfrm rot="-4044333">
            <a:off x="262800" y="4144474"/>
            <a:ext cx="1234481" cy="919854"/>
            <a:chOff x="1954550" y="2620525"/>
            <a:chExt cx="310850" cy="231625"/>
          </a:xfrm>
        </p:grpSpPr>
        <p:sp>
          <p:nvSpPr>
            <p:cNvPr id="1961" name="Google Shape;1961;p35"/>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35"/>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35"/>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4" name="Google Shape;1964;p35"/>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5" name="Google Shape;1965;p35"/>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35"/>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35"/>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8" name="Google Shape;1968;p35"/>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35"/>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0" name="Google Shape;1970;p35"/>
          <p:cNvGrpSpPr/>
          <p:nvPr/>
        </p:nvGrpSpPr>
        <p:grpSpPr>
          <a:xfrm rot="-1012302">
            <a:off x="353529" y="2777724"/>
            <a:ext cx="417388" cy="653682"/>
            <a:chOff x="683900" y="3612800"/>
            <a:chExt cx="105100" cy="164600"/>
          </a:xfrm>
        </p:grpSpPr>
        <p:sp>
          <p:nvSpPr>
            <p:cNvPr id="1971" name="Google Shape;1971;p35"/>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2" name="Google Shape;1972;p35"/>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3" name="Google Shape;1973;p35"/>
          <p:cNvGrpSpPr/>
          <p:nvPr/>
        </p:nvGrpSpPr>
        <p:grpSpPr>
          <a:xfrm rot="2203129">
            <a:off x="1587612" y="4469229"/>
            <a:ext cx="239083" cy="580024"/>
            <a:chOff x="1282375" y="3450000"/>
            <a:chExt cx="64725" cy="157025"/>
          </a:xfrm>
        </p:grpSpPr>
        <p:sp>
          <p:nvSpPr>
            <p:cNvPr id="1974" name="Google Shape;1974;p3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3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6" name="Google Shape;1976;p3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77" name="Google Shape;1977;p35"/>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1978" name="Google Shape;1978;p35"/>
          <p:cNvSpPr txBox="1">
            <a:spLocks noGrp="1"/>
          </p:cNvSpPr>
          <p:nvPr>
            <p:ph type="subTitle" idx="1"/>
          </p:nvPr>
        </p:nvSpPr>
        <p:spPr>
          <a:xfrm>
            <a:off x="1958550" y="1540956"/>
            <a:ext cx="5226900" cy="2500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1"/>
        </a:solidFill>
        <a:effectLst/>
      </p:bgPr>
    </p:bg>
    <p:spTree>
      <p:nvGrpSpPr>
        <p:cNvPr id="1" name="Shape 1979"/>
        <p:cNvGrpSpPr/>
        <p:nvPr/>
      </p:nvGrpSpPr>
      <p:grpSpPr>
        <a:xfrm>
          <a:off x="0" y="0"/>
          <a:ext cx="0" cy="0"/>
          <a:chOff x="0" y="0"/>
          <a:chExt cx="0" cy="0"/>
        </a:xfrm>
      </p:grpSpPr>
      <p:grpSp>
        <p:nvGrpSpPr>
          <p:cNvPr id="1980" name="Google Shape;1980;p36"/>
          <p:cNvGrpSpPr/>
          <p:nvPr/>
        </p:nvGrpSpPr>
        <p:grpSpPr>
          <a:xfrm rot="-2009154">
            <a:off x="7709718" y="-105421"/>
            <a:ext cx="569387" cy="950286"/>
            <a:chOff x="1980950" y="3649100"/>
            <a:chExt cx="146600" cy="244675"/>
          </a:xfrm>
        </p:grpSpPr>
        <p:sp>
          <p:nvSpPr>
            <p:cNvPr id="1981" name="Google Shape;1981;p36"/>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2" name="Google Shape;1982;p36"/>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3" name="Google Shape;1983;p36"/>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4" name="Google Shape;1984;p36"/>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5" name="Google Shape;1985;p36"/>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6" name="Google Shape;1986;p36"/>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7" name="Google Shape;1987;p36"/>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8" name="Google Shape;1988;p36"/>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36"/>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36"/>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36"/>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92" name="Google Shape;1992;p36"/>
          <p:cNvGrpSpPr/>
          <p:nvPr/>
        </p:nvGrpSpPr>
        <p:grpSpPr>
          <a:xfrm rot="-566270">
            <a:off x="8628154" y="166731"/>
            <a:ext cx="623491" cy="1156677"/>
            <a:chOff x="2369275" y="3344925"/>
            <a:chExt cx="160525" cy="297800"/>
          </a:xfrm>
        </p:grpSpPr>
        <p:sp>
          <p:nvSpPr>
            <p:cNvPr id="1993" name="Google Shape;1993;p36"/>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36"/>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36"/>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36"/>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36"/>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36"/>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36"/>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36"/>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36"/>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36"/>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36"/>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36"/>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5" name="Google Shape;2005;p36"/>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36"/>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36"/>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08" name="Google Shape;2008;p36"/>
          <p:cNvGrpSpPr/>
          <p:nvPr/>
        </p:nvGrpSpPr>
        <p:grpSpPr>
          <a:xfrm rot="6522359">
            <a:off x="8016507" y="583527"/>
            <a:ext cx="414893" cy="1399068"/>
            <a:chOff x="954700" y="3672025"/>
            <a:chExt cx="106825" cy="360200"/>
          </a:xfrm>
        </p:grpSpPr>
        <p:sp>
          <p:nvSpPr>
            <p:cNvPr id="2009" name="Google Shape;2009;p36"/>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36"/>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36"/>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36"/>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36"/>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36"/>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36"/>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36"/>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7" name="Google Shape;2017;p36"/>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8" name="Google Shape;2018;p36"/>
          <p:cNvGrpSpPr/>
          <p:nvPr/>
        </p:nvGrpSpPr>
        <p:grpSpPr>
          <a:xfrm rot="-3717561">
            <a:off x="411764" y="3419439"/>
            <a:ext cx="360249" cy="1149361"/>
            <a:chOff x="616875" y="3027700"/>
            <a:chExt cx="97525" cy="311150"/>
          </a:xfrm>
        </p:grpSpPr>
        <p:sp>
          <p:nvSpPr>
            <p:cNvPr id="2019" name="Google Shape;2019;p36"/>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36"/>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36"/>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36"/>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36"/>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24" name="Google Shape;2024;p36"/>
          <p:cNvSpPr/>
          <p:nvPr/>
        </p:nvSpPr>
        <p:spPr>
          <a:xfrm rot="1965861">
            <a:off x="148484" y="4390720"/>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36"/>
          <p:cNvSpPr/>
          <p:nvPr/>
        </p:nvSpPr>
        <p:spPr>
          <a:xfrm rot="2153135">
            <a:off x="863825" y="4431225"/>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36"/>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2027"/>
        <p:cNvGrpSpPr/>
        <p:nvPr/>
      </p:nvGrpSpPr>
      <p:grpSpPr>
        <a:xfrm>
          <a:off x="0" y="0"/>
          <a:ext cx="0" cy="0"/>
          <a:chOff x="0" y="0"/>
          <a:chExt cx="0" cy="0"/>
        </a:xfrm>
      </p:grpSpPr>
      <p:sp>
        <p:nvSpPr>
          <p:cNvPr id="2028" name="Google Shape;2028;p37"/>
          <p:cNvSpPr txBox="1">
            <a:spLocks noGrp="1"/>
          </p:cNvSpPr>
          <p:nvPr>
            <p:ph type="subTitle" idx="1"/>
          </p:nvPr>
        </p:nvSpPr>
        <p:spPr>
          <a:xfrm>
            <a:off x="3017550" y="2996692"/>
            <a:ext cx="3108900" cy="91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029" name="Google Shape;2029;p37"/>
          <p:cNvSpPr txBox="1">
            <a:spLocks noGrp="1"/>
          </p:cNvSpPr>
          <p:nvPr>
            <p:ph type="ctrTitle"/>
          </p:nvPr>
        </p:nvSpPr>
        <p:spPr>
          <a:xfrm>
            <a:off x="2220750" y="2480250"/>
            <a:ext cx="47025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2030" name="Google Shape;2030;p37"/>
          <p:cNvGrpSpPr/>
          <p:nvPr/>
        </p:nvGrpSpPr>
        <p:grpSpPr>
          <a:xfrm rot="-2700065">
            <a:off x="5166" y="1112073"/>
            <a:ext cx="598768" cy="1110833"/>
            <a:chOff x="2369275" y="3344925"/>
            <a:chExt cx="160525" cy="297800"/>
          </a:xfrm>
        </p:grpSpPr>
        <p:sp>
          <p:nvSpPr>
            <p:cNvPr id="2031" name="Google Shape;2031;p37"/>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37"/>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37"/>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4" name="Google Shape;2034;p37"/>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5" name="Google Shape;2035;p37"/>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37"/>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37"/>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37"/>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37"/>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37"/>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37"/>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37"/>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37"/>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4" name="Google Shape;2044;p37"/>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5" name="Google Shape;2045;p37"/>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46" name="Google Shape;2046;p37"/>
          <p:cNvSpPr/>
          <p:nvPr/>
        </p:nvSpPr>
        <p:spPr>
          <a:xfrm rot="1184892">
            <a:off x="888716" y="133998"/>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37"/>
          <p:cNvSpPr/>
          <p:nvPr/>
        </p:nvSpPr>
        <p:spPr>
          <a:xfrm rot="290954" flipH="1">
            <a:off x="8792626" y="3491026"/>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48" name="Google Shape;2048;p37"/>
          <p:cNvGrpSpPr/>
          <p:nvPr/>
        </p:nvGrpSpPr>
        <p:grpSpPr>
          <a:xfrm rot="4044333" flipH="1">
            <a:off x="7855937" y="4107599"/>
            <a:ext cx="1234481" cy="919854"/>
            <a:chOff x="1954550" y="2620525"/>
            <a:chExt cx="310850" cy="231625"/>
          </a:xfrm>
        </p:grpSpPr>
        <p:sp>
          <p:nvSpPr>
            <p:cNvPr id="2049" name="Google Shape;2049;p37"/>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37"/>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37"/>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37"/>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37"/>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37"/>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37"/>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6" name="Google Shape;2056;p37"/>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7" name="Google Shape;2057;p37"/>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58" name="Google Shape;2058;p37"/>
          <p:cNvGrpSpPr/>
          <p:nvPr/>
        </p:nvGrpSpPr>
        <p:grpSpPr>
          <a:xfrm rot="1012302" flipH="1">
            <a:off x="8582303" y="2740849"/>
            <a:ext cx="417388" cy="653682"/>
            <a:chOff x="683900" y="3612800"/>
            <a:chExt cx="105100" cy="164600"/>
          </a:xfrm>
        </p:grpSpPr>
        <p:sp>
          <p:nvSpPr>
            <p:cNvPr id="2059" name="Google Shape;2059;p37"/>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0" name="Google Shape;2060;p37"/>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61" name="Google Shape;2061;p37"/>
          <p:cNvGrpSpPr/>
          <p:nvPr/>
        </p:nvGrpSpPr>
        <p:grpSpPr>
          <a:xfrm rot="-2203129" flipH="1">
            <a:off x="7526524" y="4432354"/>
            <a:ext cx="239083" cy="580024"/>
            <a:chOff x="1282375" y="3450000"/>
            <a:chExt cx="64725" cy="157025"/>
          </a:xfrm>
        </p:grpSpPr>
        <p:sp>
          <p:nvSpPr>
            <p:cNvPr id="2062" name="Google Shape;2062;p37"/>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3" name="Google Shape;2063;p37"/>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4" name="Google Shape;2064;p37"/>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65" name="Google Shape;2065;p37"/>
          <p:cNvGrpSpPr/>
          <p:nvPr/>
        </p:nvGrpSpPr>
        <p:grpSpPr>
          <a:xfrm rot="-2161832">
            <a:off x="146055" y="237764"/>
            <a:ext cx="546806" cy="912618"/>
            <a:chOff x="1980950" y="3649100"/>
            <a:chExt cx="146600" cy="244675"/>
          </a:xfrm>
        </p:grpSpPr>
        <p:sp>
          <p:nvSpPr>
            <p:cNvPr id="2066" name="Google Shape;2066;p37"/>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7" name="Google Shape;2067;p37"/>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37"/>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37"/>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37"/>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37"/>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37"/>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37"/>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37"/>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5" name="Google Shape;2075;p37"/>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6" name="Google Shape;2076;p37"/>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77" name="Google Shape;2077;p37"/>
          <p:cNvSpPr txBox="1">
            <a:spLocks noGrp="1"/>
          </p:cNvSpPr>
          <p:nvPr>
            <p:ph type="title" idx="2"/>
          </p:nvPr>
        </p:nvSpPr>
        <p:spPr>
          <a:xfrm>
            <a:off x="3963000" y="1558320"/>
            <a:ext cx="1218000" cy="74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grpSp>
        <p:nvGrpSpPr>
          <p:cNvPr id="2078" name="Google Shape;2078;p37"/>
          <p:cNvGrpSpPr/>
          <p:nvPr/>
        </p:nvGrpSpPr>
        <p:grpSpPr>
          <a:xfrm rot="1596373">
            <a:off x="7444241" y="2827697"/>
            <a:ext cx="881313" cy="1208878"/>
            <a:chOff x="4590425" y="3427675"/>
            <a:chExt cx="214500" cy="294225"/>
          </a:xfrm>
        </p:grpSpPr>
        <p:sp>
          <p:nvSpPr>
            <p:cNvPr id="2079" name="Google Shape;2079;p37"/>
            <p:cNvSpPr/>
            <p:nvPr/>
          </p:nvSpPr>
          <p:spPr>
            <a:xfrm>
              <a:off x="4677000" y="3443900"/>
              <a:ext cx="11850" cy="14200"/>
            </a:xfrm>
            <a:custGeom>
              <a:avLst/>
              <a:gdLst/>
              <a:ahLst/>
              <a:cxnLst/>
              <a:rect l="l" t="t" r="r" b="b"/>
              <a:pathLst>
                <a:path w="474" h="568" extrusionOk="0">
                  <a:moveTo>
                    <a:pt x="315" y="1"/>
                  </a:moveTo>
                  <a:cubicBezTo>
                    <a:pt x="290" y="1"/>
                    <a:pt x="264" y="8"/>
                    <a:pt x="241" y="24"/>
                  </a:cubicBezTo>
                  <a:cubicBezTo>
                    <a:pt x="125" y="116"/>
                    <a:pt x="43" y="302"/>
                    <a:pt x="8" y="430"/>
                  </a:cubicBezTo>
                  <a:cubicBezTo>
                    <a:pt x="0" y="505"/>
                    <a:pt x="57" y="567"/>
                    <a:pt x="120" y="567"/>
                  </a:cubicBezTo>
                  <a:cubicBezTo>
                    <a:pt x="145" y="567"/>
                    <a:pt x="171" y="558"/>
                    <a:pt x="194" y="534"/>
                  </a:cubicBezTo>
                  <a:cubicBezTo>
                    <a:pt x="252" y="476"/>
                    <a:pt x="299" y="383"/>
                    <a:pt x="357" y="314"/>
                  </a:cubicBezTo>
                  <a:cubicBezTo>
                    <a:pt x="392" y="267"/>
                    <a:pt x="415" y="209"/>
                    <a:pt x="438" y="151"/>
                  </a:cubicBezTo>
                  <a:cubicBezTo>
                    <a:pt x="474" y="80"/>
                    <a:pt x="399" y="1"/>
                    <a:pt x="31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0" name="Google Shape;2080;p37"/>
            <p:cNvSpPr/>
            <p:nvPr/>
          </p:nvSpPr>
          <p:spPr>
            <a:xfrm>
              <a:off x="4701575" y="3434675"/>
              <a:ext cx="23525" cy="23025"/>
            </a:xfrm>
            <a:custGeom>
              <a:avLst/>
              <a:gdLst/>
              <a:ahLst/>
              <a:cxnLst/>
              <a:rect l="l" t="t" r="r" b="b"/>
              <a:pathLst>
                <a:path w="941" h="921" extrusionOk="0">
                  <a:moveTo>
                    <a:pt x="741" y="0"/>
                  </a:moveTo>
                  <a:cubicBezTo>
                    <a:pt x="562" y="0"/>
                    <a:pt x="390" y="122"/>
                    <a:pt x="279" y="253"/>
                  </a:cubicBezTo>
                  <a:cubicBezTo>
                    <a:pt x="128" y="404"/>
                    <a:pt x="1" y="625"/>
                    <a:pt x="24" y="845"/>
                  </a:cubicBezTo>
                  <a:cubicBezTo>
                    <a:pt x="31" y="887"/>
                    <a:pt x="84" y="921"/>
                    <a:pt x="127" y="921"/>
                  </a:cubicBezTo>
                  <a:cubicBezTo>
                    <a:pt x="157" y="921"/>
                    <a:pt x="182" y="906"/>
                    <a:pt x="186" y="869"/>
                  </a:cubicBezTo>
                  <a:cubicBezTo>
                    <a:pt x="233" y="741"/>
                    <a:pt x="326" y="613"/>
                    <a:pt x="419" y="509"/>
                  </a:cubicBezTo>
                  <a:cubicBezTo>
                    <a:pt x="465" y="451"/>
                    <a:pt x="523" y="404"/>
                    <a:pt x="581" y="369"/>
                  </a:cubicBezTo>
                  <a:cubicBezTo>
                    <a:pt x="651" y="323"/>
                    <a:pt x="732" y="311"/>
                    <a:pt x="813" y="276"/>
                  </a:cubicBezTo>
                  <a:cubicBezTo>
                    <a:pt x="941" y="230"/>
                    <a:pt x="941" y="56"/>
                    <a:pt x="825" y="9"/>
                  </a:cubicBezTo>
                  <a:cubicBezTo>
                    <a:pt x="797" y="3"/>
                    <a:pt x="769" y="0"/>
                    <a:pt x="7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1" name="Google Shape;2081;p37"/>
            <p:cNvSpPr/>
            <p:nvPr/>
          </p:nvSpPr>
          <p:spPr>
            <a:xfrm>
              <a:off x="4626875" y="3465350"/>
              <a:ext cx="66600" cy="97750"/>
            </a:xfrm>
            <a:custGeom>
              <a:avLst/>
              <a:gdLst/>
              <a:ahLst/>
              <a:cxnLst/>
              <a:rect l="l" t="t" r="r" b="b"/>
              <a:pathLst>
                <a:path w="2664" h="3910" extrusionOk="0">
                  <a:moveTo>
                    <a:pt x="2523" y="1"/>
                  </a:moveTo>
                  <a:cubicBezTo>
                    <a:pt x="2496" y="1"/>
                    <a:pt x="2469" y="13"/>
                    <a:pt x="2455" y="36"/>
                  </a:cubicBezTo>
                  <a:cubicBezTo>
                    <a:pt x="1642" y="1197"/>
                    <a:pt x="736" y="2428"/>
                    <a:pt x="75" y="3670"/>
                  </a:cubicBezTo>
                  <a:cubicBezTo>
                    <a:pt x="1" y="3810"/>
                    <a:pt x="125" y="3909"/>
                    <a:pt x="250" y="3909"/>
                  </a:cubicBezTo>
                  <a:cubicBezTo>
                    <a:pt x="300" y="3909"/>
                    <a:pt x="351" y="3893"/>
                    <a:pt x="388" y="3856"/>
                  </a:cubicBezTo>
                  <a:cubicBezTo>
                    <a:pt x="922" y="3275"/>
                    <a:pt x="1328" y="2544"/>
                    <a:pt x="1735" y="1882"/>
                  </a:cubicBezTo>
                  <a:cubicBezTo>
                    <a:pt x="2071" y="1360"/>
                    <a:pt x="2664" y="733"/>
                    <a:pt x="2606" y="83"/>
                  </a:cubicBezTo>
                  <a:cubicBezTo>
                    <a:pt x="2606" y="27"/>
                    <a:pt x="2564" y="1"/>
                    <a:pt x="25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37"/>
            <p:cNvSpPr/>
            <p:nvPr/>
          </p:nvSpPr>
          <p:spPr>
            <a:xfrm>
              <a:off x="4609475" y="3552050"/>
              <a:ext cx="12025" cy="15800"/>
            </a:xfrm>
            <a:custGeom>
              <a:avLst/>
              <a:gdLst/>
              <a:ahLst/>
              <a:cxnLst/>
              <a:rect l="l" t="t" r="r" b="b"/>
              <a:pathLst>
                <a:path w="481" h="632" extrusionOk="0">
                  <a:moveTo>
                    <a:pt x="355" y="1"/>
                  </a:moveTo>
                  <a:cubicBezTo>
                    <a:pt x="341" y="1"/>
                    <a:pt x="328" y="7"/>
                    <a:pt x="318" y="16"/>
                  </a:cubicBezTo>
                  <a:cubicBezTo>
                    <a:pt x="190" y="167"/>
                    <a:pt x="28" y="283"/>
                    <a:pt x="16" y="504"/>
                  </a:cubicBezTo>
                  <a:cubicBezTo>
                    <a:pt x="1" y="580"/>
                    <a:pt x="71" y="631"/>
                    <a:pt x="143" y="631"/>
                  </a:cubicBezTo>
                  <a:cubicBezTo>
                    <a:pt x="181" y="631"/>
                    <a:pt x="220" y="617"/>
                    <a:pt x="248" y="585"/>
                  </a:cubicBezTo>
                  <a:cubicBezTo>
                    <a:pt x="376" y="446"/>
                    <a:pt x="480" y="237"/>
                    <a:pt x="399" y="39"/>
                  </a:cubicBezTo>
                  <a:cubicBezTo>
                    <a:pt x="392" y="12"/>
                    <a:pt x="374" y="1"/>
                    <a:pt x="3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37"/>
            <p:cNvSpPr/>
            <p:nvPr/>
          </p:nvSpPr>
          <p:spPr>
            <a:xfrm>
              <a:off x="4597375" y="3621450"/>
              <a:ext cx="79275" cy="18875"/>
            </a:xfrm>
            <a:custGeom>
              <a:avLst/>
              <a:gdLst/>
              <a:ahLst/>
              <a:cxnLst/>
              <a:rect l="l" t="t" r="r" b="b"/>
              <a:pathLst>
                <a:path w="3171" h="755" extrusionOk="0">
                  <a:moveTo>
                    <a:pt x="1046" y="0"/>
                  </a:moveTo>
                  <a:cubicBezTo>
                    <a:pt x="988" y="0"/>
                    <a:pt x="930" y="1"/>
                    <a:pt x="872" y="3"/>
                  </a:cubicBezTo>
                  <a:cubicBezTo>
                    <a:pt x="465" y="15"/>
                    <a:pt x="13" y="108"/>
                    <a:pt x="36" y="479"/>
                  </a:cubicBezTo>
                  <a:cubicBezTo>
                    <a:pt x="36" y="514"/>
                    <a:pt x="13" y="537"/>
                    <a:pt x="13" y="572"/>
                  </a:cubicBezTo>
                  <a:cubicBezTo>
                    <a:pt x="1" y="630"/>
                    <a:pt x="36" y="677"/>
                    <a:pt x="71" y="700"/>
                  </a:cubicBezTo>
                  <a:lnTo>
                    <a:pt x="71" y="711"/>
                  </a:lnTo>
                  <a:cubicBezTo>
                    <a:pt x="88" y="740"/>
                    <a:pt x="117" y="755"/>
                    <a:pt x="146" y="755"/>
                  </a:cubicBezTo>
                  <a:cubicBezTo>
                    <a:pt x="175" y="755"/>
                    <a:pt x="204" y="740"/>
                    <a:pt x="221" y="711"/>
                  </a:cubicBezTo>
                  <a:cubicBezTo>
                    <a:pt x="221" y="700"/>
                    <a:pt x="221" y="700"/>
                    <a:pt x="233" y="688"/>
                  </a:cubicBezTo>
                  <a:cubicBezTo>
                    <a:pt x="280" y="653"/>
                    <a:pt x="291" y="618"/>
                    <a:pt x="291" y="560"/>
                  </a:cubicBezTo>
                  <a:lnTo>
                    <a:pt x="291" y="537"/>
                  </a:lnTo>
                  <a:cubicBezTo>
                    <a:pt x="396" y="340"/>
                    <a:pt x="512" y="351"/>
                    <a:pt x="872" y="340"/>
                  </a:cubicBezTo>
                  <a:cubicBezTo>
                    <a:pt x="918" y="338"/>
                    <a:pt x="964" y="338"/>
                    <a:pt x="1010" y="338"/>
                  </a:cubicBezTo>
                  <a:cubicBezTo>
                    <a:pt x="1321" y="338"/>
                    <a:pt x="1625" y="371"/>
                    <a:pt x="1928" y="421"/>
                  </a:cubicBezTo>
                  <a:cubicBezTo>
                    <a:pt x="2125" y="454"/>
                    <a:pt x="2397" y="531"/>
                    <a:pt x="2644" y="531"/>
                  </a:cubicBezTo>
                  <a:cubicBezTo>
                    <a:pt x="2833" y="531"/>
                    <a:pt x="3008" y="486"/>
                    <a:pt x="3124" y="340"/>
                  </a:cubicBezTo>
                  <a:cubicBezTo>
                    <a:pt x="3170" y="293"/>
                    <a:pt x="3135" y="224"/>
                    <a:pt x="3077" y="212"/>
                  </a:cubicBezTo>
                  <a:cubicBezTo>
                    <a:pt x="2717" y="119"/>
                    <a:pt x="2288" y="131"/>
                    <a:pt x="1916" y="73"/>
                  </a:cubicBezTo>
                  <a:cubicBezTo>
                    <a:pt x="1626" y="24"/>
                    <a:pt x="1336" y="0"/>
                    <a:pt x="10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37"/>
            <p:cNvSpPr/>
            <p:nvPr/>
          </p:nvSpPr>
          <p:spPr>
            <a:xfrm>
              <a:off x="4704200" y="3504850"/>
              <a:ext cx="83900" cy="69175"/>
            </a:xfrm>
            <a:custGeom>
              <a:avLst/>
              <a:gdLst/>
              <a:ahLst/>
              <a:cxnLst/>
              <a:rect l="l" t="t" r="r" b="b"/>
              <a:pathLst>
                <a:path w="3356" h="2767" extrusionOk="0">
                  <a:moveTo>
                    <a:pt x="81" y="0"/>
                  </a:moveTo>
                  <a:cubicBezTo>
                    <a:pt x="0" y="0"/>
                    <a:pt x="0" y="105"/>
                    <a:pt x="70" y="140"/>
                  </a:cubicBezTo>
                  <a:cubicBezTo>
                    <a:pt x="882" y="430"/>
                    <a:pt x="1741" y="488"/>
                    <a:pt x="2334" y="1196"/>
                  </a:cubicBezTo>
                  <a:cubicBezTo>
                    <a:pt x="2728" y="1660"/>
                    <a:pt x="2856" y="2252"/>
                    <a:pt x="3216" y="2740"/>
                  </a:cubicBezTo>
                  <a:cubicBezTo>
                    <a:pt x="3231" y="2758"/>
                    <a:pt x="3250" y="2766"/>
                    <a:pt x="3270" y="2766"/>
                  </a:cubicBezTo>
                  <a:cubicBezTo>
                    <a:pt x="3312" y="2766"/>
                    <a:pt x="3355" y="2730"/>
                    <a:pt x="3355" y="2682"/>
                  </a:cubicBezTo>
                  <a:cubicBezTo>
                    <a:pt x="3158" y="952"/>
                    <a:pt x="1753" y="12"/>
                    <a:pt x="8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37"/>
            <p:cNvSpPr/>
            <p:nvPr/>
          </p:nvSpPr>
          <p:spPr>
            <a:xfrm>
              <a:off x="4654575" y="3616750"/>
              <a:ext cx="113075" cy="59350"/>
            </a:xfrm>
            <a:custGeom>
              <a:avLst/>
              <a:gdLst/>
              <a:ahLst/>
              <a:cxnLst/>
              <a:rect l="l" t="t" r="r" b="b"/>
              <a:pathLst>
                <a:path w="4523" h="2374" extrusionOk="0">
                  <a:moveTo>
                    <a:pt x="4429" y="1"/>
                  </a:moveTo>
                  <a:cubicBezTo>
                    <a:pt x="4401" y="1"/>
                    <a:pt x="4374" y="16"/>
                    <a:pt x="4365" y="52"/>
                  </a:cubicBezTo>
                  <a:cubicBezTo>
                    <a:pt x="4017" y="899"/>
                    <a:pt x="3216" y="1828"/>
                    <a:pt x="2241" y="1979"/>
                  </a:cubicBezTo>
                  <a:cubicBezTo>
                    <a:pt x="2119" y="1998"/>
                    <a:pt x="1989" y="2008"/>
                    <a:pt x="1857" y="2008"/>
                  </a:cubicBezTo>
                  <a:cubicBezTo>
                    <a:pt x="1584" y="2008"/>
                    <a:pt x="1302" y="1965"/>
                    <a:pt x="1068" y="1863"/>
                  </a:cubicBezTo>
                  <a:cubicBezTo>
                    <a:pt x="766" y="1712"/>
                    <a:pt x="534" y="1457"/>
                    <a:pt x="209" y="1329"/>
                  </a:cubicBezTo>
                  <a:cubicBezTo>
                    <a:pt x="197" y="1324"/>
                    <a:pt x="184" y="1321"/>
                    <a:pt x="170" y="1321"/>
                  </a:cubicBezTo>
                  <a:cubicBezTo>
                    <a:pt x="91" y="1321"/>
                    <a:pt x="0" y="1401"/>
                    <a:pt x="70" y="1480"/>
                  </a:cubicBezTo>
                  <a:cubicBezTo>
                    <a:pt x="540" y="2106"/>
                    <a:pt x="1161" y="2373"/>
                    <a:pt x="1792" y="2373"/>
                  </a:cubicBezTo>
                  <a:cubicBezTo>
                    <a:pt x="2996" y="2373"/>
                    <a:pt x="4234" y="1398"/>
                    <a:pt x="4516" y="87"/>
                  </a:cubicBezTo>
                  <a:cubicBezTo>
                    <a:pt x="4523" y="37"/>
                    <a:pt x="4474" y="1"/>
                    <a:pt x="44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6" name="Google Shape;2086;p37"/>
            <p:cNvSpPr/>
            <p:nvPr/>
          </p:nvSpPr>
          <p:spPr>
            <a:xfrm>
              <a:off x="4660075" y="3675450"/>
              <a:ext cx="87975" cy="46450"/>
            </a:xfrm>
            <a:custGeom>
              <a:avLst/>
              <a:gdLst/>
              <a:ahLst/>
              <a:cxnLst/>
              <a:rect l="l" t="t" r="r" b="b"/>
              <a:pathLst>
                <a:path w="3519" h="1858" extrusionOk="0">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7" name="Google Shape;2087;p37"/>
            <p:cNvSpPr/>
            <p:nvPr/>
          </p:nvSpPr>
          <p:spPr>
            <a:xfrm>
              <a:off x="4622000" y="3461175"/>
              <a:ext cx="66100" cy="98375"/>
            </a:xfrm>
            <a:custGeom>
              <a:avLst/>
              <a:gdLst/>
              <a:ahLst/>
              <a:cxnLst/>
              <a:rect l="l" t="t" r="r" b="b"/>
              <a:pathLst>
                <a:path w="2644" h="3935" extrusionOk="0">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37"/>
            <p:cNvSpPr/>
            <p:nvPr/>
          </p:nvSpPr>
          <p:spPr>
            <a:xfrm>
              <a:off x="4653250" y="3478600"/>
              <a:ext cx="66275" cy="98475"/>
            </a:xfrm>
            <a:custGeom>
              <a:avLst/>
              <a:gdLst/>
              <a:ahLst/>
              <a:cxnLst/>
              <a:rect l="l" t="t" r="r" b="b"/>
              <a:pathLst>
                <a:path w="2651" h="3939" extrusionOk="0">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9" name="Google Shape;2089;p37"/>
            <p:cNvSpPr/>
            <p:nvPr/>
          </p:nvSpPr>
          <p:spPr>
            <a:xfrm>
              <a:off x="4648075" y="3513825"/>
              <a:ext cx="142725" cy="153950"/>
            </a:xfrm>
            <a:custGeom>
              <a:avLst/>
              <a:gdLst/>
              <a:ahLst/>
              <a:cxnLst/>
              <a:rect l="l" t="t" r="r" b="b"/>
              <a:pathLst>
                <a:path w="5709" h="6158" extrusionOk="0">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0" name="Google Shape;2090;p37"/>
            <p:cNvSpPr/>
            <p:nvPr/>
          </p:nvSpPr>
          <p:spPr>
            <a:xfrm>
              <a:off x="4625950" y="3495075"/>
              <a:ext cx="178975" cy="191775"/>
            </a:xfrm>
            <a:custGeom>
              <a:avLst/>
              <a:gdLst/>
              <a:ahLst/>
              <a:cxnLst/>
              <a:rect l="l" t="t" r="r" b="b"/>
              <a:pathLst>
                <a:path w="7159" h="7671" extrusionOk="0">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1" name="Google Shape;2091;p37"/>
            <p:cNvSpPr/>
            <p:nvPr/>
          </p:nvSpPr>
          <p:spPr>
            <a:xfrm>
              <a:off x="4590425" y="3619600"/>
              <a:ext cx="91150" cy="24000"/>
            </a:xfrm>
            <a:custGeom>
              <a:avLst/>
              <a:gdLst/>
              <a:ahLst/>
              <a:cxnLst/>
              <a:rect l="l" t="t" r="r" b="b"/>
              <a:pathLst>
                <a:path w="3646" h="960" extrusionOk="0">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2" name="Google Shape;2092;p37"/>
            <p:cNvSpPr/>
            <p:nvPr/>
          </p:nvSpPr>
          <p:spPr>
            <a:xfrm>
              <a:off x="4604350" y="3548450"/>
              <a:ext cx="65900" cy="51950"/>
            </a:xfrm>
            <a:custGeom>
              <a:avLst/>
              <a:gdLst/>
              <a:ahLst/>
              <a:cxnLst/>
              <a:rect l="l" t="t" r="r" b="b"/>
              <a:pathLst>
                <a:path w="2636" h="2078" extrusionOk="0">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37"/>
            <p:cNvSpPr/>
            <p:nvPr/>
          </p:nvSpPr>
          <p:spPr>
            <a:xfrm>
              <a:off x="4671675" y="3427675"/>
              <a:ext cx="65925" cy="61975"/>
            </a:xfrm>
            <a:custGeom>
              <a:avLst/>
              <a:gdLst/>
              <a:ahLst/>
              <a:cxnLst/>
              <a:rect l="l" t="t" r="r" b="b"/>
              <a:pathLst>
                <a:path w="2637" h="2479" extrusionOk="0">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94" name="Google Shape;2094;p37"/>
          <p:cNvGrpSpPr/>
          <p:nvPr/>
        </p:nvGrpSpPr>
        <p:grpSpPr>
          <a:xfrm rot="1386162">
            <a:off x="1966823" y="164215"/>
            <a:ext cx="315166" cy="1059724"/>
            <a:chOff x="2370150" y="2891000"/>
            <a:chExt cx="107125" cy="360200"/>
          </a:xfrm>
        </p:grpSpPr>
        <p:sp>
          <p:nvSpPr>
            <p:cNvPr id="2095" name="Google Shape;2095;p37"/>
            <p:cNvSpPr/>
            <p:nvPr/>
          </p:nvSpPr>
          <p:spPr>
            <a:xfrm>
              <a:off x="2434000" y="2966475"/>
              <a:ext cx="18600" cy="98125"/>
            </a:xfrm>
            <a:custGeom>
              <a:avLst/>
              <a:gdLst/>
              <a:ahLst/>
              <a:cxnLst/>
              <a:rect l="l" t="t" r="r" b="b"/>
              <a:pathLst>
                <a:path w="744" h="3925" extrusionOk="0">
                  <a:moveTo>
                    <a:pt x="744" y="3924"/>
                  </a:moveTo>
                  <a:lnTo>
                    <a:pt x="1" y="3541"/>
                  </a:lnTo>
                  <a:lnTo>
                    <a:pt x="198" y="0"/>
                  </a:lnTo>
                  <a:lnTo>
                    <a:pt x="744" y="8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37"/>
            <p:cNvSpPr/>
            <p:nvPr/>
          </p:nvSpPr>
          <p:spPr>
            <a:xfrm>
              <a:off x="2438350" y="2947600"/>
              <a:ext cx="36025" cy="25275"/>
            </a:xfrm>
            <a:custGeom>
              <a:avLst/>
              <a:gdLst/>
              <a:ahLst/>
              <a:cxnLst/>
              <a:rect l="l" t="t" r="r" b="b"/>
              <a:pathLst>
                <a:path w="1441" h="1011" extrusionOk="0">
                  <a:moveTo>
                    <a:pt x="186" y="1"/>
                  </a:moveTo>
                  <a:cubicBezTo>
                    <a:pt x="117" y="291"/>
                    <a:pt x="1" y="848"/>
                    <a:pt x="1" y="848"/>
                  </a:cubicBezTo>
                  <a:cubicBezTo>
                    <a:pt x="1" y="848"/>
                    <a:pt x="546" y="871"/>
                    <a:pt x="744" y="918"/>
                  </a:cubicBezTo>
                  <a:cubicBezTo>
                    <a:pt x="953" y="964"/>
                    <a:pt x="1185" y="1011"/>
                    <a:pt x="1371" y="895"/>
                  </a:cubicBezTo>
                  <a:cubicBezTo>
                    <a:pt x="1394" y="628"/>
                    <a:pt x="1405" y="384"/>
                    <a:pt x="1440" y="128"/>
                  </a:cubicBezTo>
                  <a:cubicBezTo>
                    <a:pt x="1162" y="82"/>
                    <a:pt x="465" y="24"/>
                    <a:pt x="18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37"/>
            <p:cNvSpPr/>
            <p:nvPr/>
          </p:nvSpPr>
          <p:spPr>
            <a:xfrm>
              <a:off x="2391625" y="3055000"/>
              <a:ext cx="57775" cy="74900"/>
            </a:xfrm>
            <a:custGeom>
              <a:avLst/>
              <a:gdLst/>
              <a:ahLst/>
              <a:cxnLst/>
              <a:rect l="l" t="t" r="r" b="b"/>
              <a:pathLst>
                <a:path w="2311" h="2996" extrusionOk="0">
                  <a:moveTo>
                    <a:pt x="2264" y="2856"/>
                  </a:moveTo>
                  <a:cubicBezTo>
                    <a:pt x="2241" y="2868"/>
                    <a:pt x="2195" y="2868"/>
                    <a:pt x="2148" y="2879"/>
                  </a:cubicBezTo>
                  <a:cubicBezTo>
                    <a:pt x="1951" y="2972"/>
                    <a:pt x="1742" y="2995"/>
                    <a:pt x="1521" y="2902"/>
                  </a:cubicBezTo>
                  <a:cubicBezTo>
                    <a:pt x="1463" y="2868"/>
                    <a:pt x="1382" y="2879"/>
                    <a:pt x="1312" y="2868"/>
                  </a:cubicBezTo>
                  <a:lnTo>
                    <a:pt x="813" y="2868"/>
                  </a:lnTo>
                  <a:cubicBezTo>
                    <a:pt x="755" y="2868"/>
                    <a:pt x="686" y="2868"/>
                    <a:pt x="628" y="2856"/>
                  </a:cubicBezTo>
                  <a:cubicBezTo>
                    <a:pt x="465" y="2821"/>
                    <a:pt x="302" y="2786"/>
                    <a:pt x="128" y="2751"/>
                  </a:cubicBezTo>
                  <a:cubicBezTo>
                    <a:pt x="70" y="2635"/>
                    <a:pt x="1" y="2508"/>
                    <a:pt x="12" y="2334"/>
                  </a:cubicBezTo>
                  <a:cubicBezTo>
                    <a:pt x="35" y="1591"/>
                    <a:pt x="35" y="871"/>
                    <a:pt x="35" y="128"/>
                  </a:cubicBezTo>
                  <a:cubicBezTo>
                    <a:pt x="35" y="93"/>
                    <a:pt x="47" y="70"/>
                    <a:pt x="47" y="23"/>
                  </a:cubicBezTo>
                  <a:cubicBezTo>
                    <a:pt x="105" y="12"/>
                    <a:pt x="163" y="0"/>
                    <a:pt x="210" y="0"/>
                  </a:cubicBezTo>
                  <a:lnTo>
                    <a:pt x="2044" y="0"/>
                  </a:lnTo>
                  <a:cubicBezTo>
                    <a:pt x="2102" y="0"/>
                    <a:pt x="2160" y="23"/>
                    <a:pt x="2218" y="23"/>
                  </a:cubicBezTo>
                  <a:cubicBezTo>
                    <a:pt x="2299" y="255"/>
                    <a:pt x="2311" y="2612"/>
                    <a:pt x="2264" y="2856"/>
                  </a:cubicBezTo>
                  <a:close/>
                  <a:moveTo>
                    <a:pt x="790" y="1869"/>
                  </a:moveTo>
                  <a:cubicBezTo>
                    <a:pt x="674" y="1869"/>
                    <a:pt x="581" y="1869"/>
                    <a:pt x="511" y="1881"/>
                  </a:cubicBezTo>
                  <a:cubicBezTo>
                    <a:pt x="477" y="1892"/>
                    <a:pt x="442" y="1939"/>
                    <a:pt x="419" y="1985"/>
                  </a:cubicBezTo>
                  <a:cubicBezTo>
                    <a:pt x="419" y="2008"/>
                    <a:pt x="453" y="2066"/>
                    <a:pt x="477" y="2066"/>
                  </a:cubicBezTo>
                  <a:cubicBezTo>
                    <a:pt x="662" y="2113"/>
                    <a:pt x="860" y="2113"/>
                    <a:pt x="1045" y="2055"/>
                  </a:cubicBezTo>
                  <a:cubicBezTo>
                    <a:pt x="1080" y="2043"/>
                    <a:pt x="1103" y="1997"/>
                    <a:pt x="1103" y="1974"/>
                  </a:cubicBezTo>
                  <a:cubicBezTo>
                    <a:pt x="1103" y="1939"/>
                    <a:pt x="1057" y="1881"/>
                    <a:pt x="1045" y="1881"/>
                  </a:cubicBezTo>
                  <a:cubicBezTo>
                    <a:pt x="964" y="1881"/>
                    <a:pt x="860" y="1881"/>
                    <a:pt x="790" y="1869"/>
                  </a:cubicBezTo>
                  <a:close/>
                  <a:moveTo>
                    <a:pt x="802" y="1393"/>
                  </a:moveTo>
                  <a:cubicBezTo>
                    <a:pt x="755" y="1393"/>
                    <a:pt x="709" y="1393"/>
                    <a:pt x="651" y="1405"/>
                  </a:cubicBezTo>
                  <a:cubicBezTo>
                    <a:pt x="593" y="1416"/>
                    <a:pt x="558" y="1451"/>
                    <a:pt x="569" y="1509"/>
                  </a:cubicBezTo>
                  <a:cubicBezTo>
                    <a:pt x="569" y="1532"/>
                    <a:pt x="604" y="1579"/>
                    <a:pt x="651" y="1579"/>
                  </a:cubicBezTo>
                  <a:cubicBezTo>
                    <a:pt x="744" y="1591"/>
                    <a:pt x="825" y="1579"/>
                    <a:pt x="918" y="1579"/>
                  </a:cubicBezTo>
                  <a:cubicBezTo>
                    <a:pt x="953" y="1579"/>
                    <a:pt x="1022" y="1544"/>
                    <a:pt x="999" y="1486"/>
                  </a:cubicBezTo>
                  <a:cubicBezTo>
                    <a:pt x="999" y="1463"/>
                    <a:pt x="941" y="1428"/>
                    <a:pt x="918" y="1416"/>
                  </a:cubicBezTo>
                  <a:cubicBezTo>
                    <a:pt x="883" y="1393"/>
                    <a:pt x="848" y="1393"/>
                    <a:pt x="802" y="1393"/>
                  </a:cubicBezTo>
                  <a:close/>
                  <a:moveTo>
                    <a:pt x="976" y="1045"/>
                  </a:moveTo>
                  <a:cubicBezTo>
                    <a:pt x="929" y="987"/>
                    <a:pt x="918" y="929"/>
                    <a:pt x="871" y="906"/>
                  </a:cubicBezTo>
                  <a:cubicBezTo>
                    <a:pt x="825" y="882"/>
                    <a:pt x="755" y="882"/>
                    <a:pt x="697" y="882"/>
                  </a:cubicBezTo>
                  <a:cubicBezTo>
                    <a:pt x="639" y="882"/>
                    <a:pt x="593" y="906"/>
                    <a:pt x="581" y="964"/>
                  </a:cubicBezTo>
                  <a:cubicBezTo>
                    <a:pt x="569" y="1022"/>
                    <a:pt x="604" y="1068"/>
                    <a:pt x="651" y="1080"/>
                  </a:cubicBezTo>
                  <a:cubicBezTo>
                    <a:pt x="755" y="1080"/>
                    <a:pt x="860" y="1103"/>
                    <a:pt x="976" y="1045"/>
                  </a:cubicBezTo>
                  <a:close/>
                  <a:moveTo>
                    <a:pt x="802" y="255"/>
                  </a:moveTo>
                  <a:cubicBezTo>
                    <a:pt x="755" y="290"/>
                    <a:pt x="697" y="314"/>
                    <a:pt x="674" y="348"/>
                  </a:cubicBezTo>
                  <a:cubicBezTo>
                    <a:pt x="639" y="383"/>
                    <a:pt x="697" y="488"/>
                    <a:pt x="767" y="499"/>
                  </a:cubicBezTo>
                  <a:cubicBezTo>
                    <a:pt x="825" y="522"/>
                    <a:pt x="883" y="499"/>
                    <a:pt x="941" y="488"/>
                  </a:cubicBezTo>
                  <a:cubicBezTo>
                    <a:pt x="976" y="476"/>
                    <a:pt x="999" y="430"/>
                    <a:pt x="999" y="383"/>
                  </a:cubicBezTo>
                  <a:cubicBezTo>
                    <a:pt x="999" y="360"/>
                    <a:pt x="987" y="302"/>
                    <a:pt x="964" y="290"/>
                  </a:cubicBezTo>
                  <a:cubicBezTo>
                    <a:pt x="918" y="290"/>
                    <a:pt x="871" y="290"/>
                    <a:pt x="802" y="2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37"/>
            <p:cNvSpPr/>
            <p:nvPr/>
          </p:nvSpPr>
          <p:spPr>
            <a:xfrm>
              <a:off x="2405550" y="3132200"/>
              <a:ext cx="29050" cy="18600"/>
            </a:xfrm>
            <a:custGeom>
              <a:avLst/>
              <a:gdLst/>
              <a:ahLst/>
              <a:cxnLst/>
              <a:rect l="l" t="t" r="r" b="b"/>
              <a:pathLst>
                <a:path w="1162" h="744" extrusionOk="0">
                  <a:moveTo>
                    <a:pt x="12" y="511"/>
                  </a:moveTo>
                  <a:cubicBezTo>
                    <a:pt x="1" y="348"/>
                    <a:pt x="1" y="186"/>
                    <a:pt x="24" y="23"/>
                  </a:cubicBezTo>
                  <a:cubicBezTo>
                    <a:pt x="361" y="58"/>
                    <a:pt x="674" y="0"/>
                    <a:pt x="988" y="70"/>
                  </a:cubicBezTo>
                  <a:cubicBezTo>
                    <a:pt x="1162" y="360"/>
                    <a:pt x="1162" y="372"/>
                    <a:pt x="1104" y="697"/>
                  </a:cubicBezTo>
                  <a:cubicBezTo>
                    <a:pt x="999" y="720"/>
                    <a:pt x="872" y="743"/>
                    <a:pt x="779" y="697"/>
                  </a:cubicBezTo>
                  <a:cubicBezTo>
                    <a:pt x="628" y="627"/>
                    <a:pt x="488" y="627"/>
                    <a:pt x="326" y="627"/>
                  </a:cubicBezTo>
                  <a:cubicBezTo>
                    <a:pt x="210" y="639"/>
                    <a:pt x="117" y="604"/>
                    <a:pt x="12" y="51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9" name="Google Shape;2099;p37"/>
            <p:cNvSpPr/>
            <p:nvPr/>
          </p:nvSpPr>
          <p:spPr>
            <a:xfrm>
              <a:off x="2370150" y="2891000"/>
              <a:ext cx="107125" cy="360200"/>
            </a:xfrm>
            <a:custGeom>
              <a:avLst/>
              <a:gdLst/>
              <a:ahLst/>
              <a:cxnLst/>
              <a:rect l="l" t="t" r="r" b="b"/>
              <a:pathLst>
                <a:path w="4285" h="14408" extrusionOk="0">
                  <a:moveTo>
                    <a:pt x="2009" y="14408"/>
                  </a:moveTo>
                  <a:cubicBezTo>
                    <a:pt x="1893" y="14315"/>
                    <a:pt x="1904" y="14222"/>
                    <a:pt x="1904" y="14118"/>
                  </a:cubicBezTo>
                  <a:cubicBezTo>
                    <a:pt x="1904" y="13758"/>
                    <a:pt x="1893" y="13409"/>
                    <a:pt x="1893" y="13038"/>
                  </a:cubicBezTo>
                  <a:cubicBezTo>
                    <a:pt x="1893" y="12330"/>
                    <a:pt x="1893" y="11610"/>
                    <a:pt x="1870" y="10890"/>
                  </a:cubicBezTo>
                  <a:cubicBezTo>
                    <a:pt x="1870" y="10774"/>
                    <a:pt x="1893" y="10681"/>
                    <a:pt x="1835" y="10542"/>
                  </a:cubicBezTo>
                  <a:cubicBezTo>
                    <a:pt x="1649" y="10542"/>
                    <a:pt x="1463" y="10519"/>
                    <a:pt x="1289" y="10461"/>
                  </a:cubicBezTo>
                  <a:cubicBezTo>
                    <a:pt x="1173" y="10414"/>
                    <a:pt x="1138" y="10345"/>
                    <a:pt x="1115" y="10240"/>
                  </a:cubicBezTo>
                  <a:lnTo>
                    <a:pt x="1115" y="9938"/>
                  </a:lnTo>
                  <a:cubicBezTo>
                    <a:pt x="1115" y="9834"/>
                    <a:pt x="1103" y="9729"/>
                    <a:pt x="1103" y="9636"/>
                  </a:cubicBezTo>
                  <a:cubicBezTo>
                    <a:pt x="1045" y="9613"/>
                    <a:pt x="987" y="9613"/>
                    <a:pt x="941" y="9602"/>
                  </a:cubicBezTo>
                  <a:cubicBezTo>
                    <a:pt x="848" y="9578"/>
                    <a:pt x="767" y="9520"/>
                    <a:pt x="744" y="9428"/>
                  </a:cubicBezTo>
                  <a:cubicBezTo>
                    <a:pt x="685" y="9265"/>
                    <a:pt x="616" y="9114"/>
                    <a:pt x="616" y="8940"/>
                  </a:cubicBezTo>
                  <a:cubicBezTo>
                    <a:pt x="616" y="7802"/>
                    <a:pt x="616" y="6676"/>
                    <a:pt x="593" y="5527"/>
                  </a:cubicBezTo>
                  <a:cubicBezTo>
                    <a:pt x="593" y="5411"/>
                    <a:pt x="627" y="5283"/>
                    <a:pt x="639" y="5167"/>
                  </a:cubicBezTo>
                  <a:cubicBezTo>
                    <a:pt x="639" y="5132"/>
                    <a:pt x="674" y="5109"/>
                    <a:pt x="674" y="5074"/>
                  </a:cubicBezTo>
                  <a:cubicBezTo>
                    <a:pt x="651" y="4772"/>
                    <a:pt x="744" y="4470"/>
                    <a:pt x="709" y="4157"/>
                  </a:cubicBezTo>
                  <a:cubicBezTo>
                    <a:pt x="697" y="3971"/>
                    <a:pt x="697" y="3797"/>
                    <a:pt x="697" y="3611"/>
                  </a:cubicBezTo>
                  <a:cubicBezTo>
                    <a:pt x="697" y="3507"/>
                    <a:pt x="685" y="3402"/>
                    <a:pt x="685" y="3286"/>
                  </a:cubicBezTo>
                  <a:cubicBezTo>
                    <a:pt x="465" y="3309"/>
                    <a:pt x="291" y="3228"/>
                    <a:pt x="151" y="3101"/>
                  </a:cubicBezTo>
                  <a:cubicBezTo>
                    <a:pt x="105" y="3054"/>
                    <a:pt x="59" y="3019"/>
                    <a:pt x="47" y="2961"/>
                  </a:cubicBezTo>
                  <a:cubicBezTo>
                    <a:pt x="1" y="2706"/>
                    <a:pt x="59" y="2462"/>
                    <a:pt x="163" y="2241"/>
                  </a:cubicBezTo>
                  <a:cubicBezTo>
                    <a:pt x="209" y="2160"/>
                    <a:pt x="279" y="2102"/>
                    <a:pt x="384" y="2102"/>
                  </a:cubicBezTo>
                  <a:cubicBezTo>
                    <a:pt x="674" y="2102"/>
                    <a:pt x="976" y="2102"/>
                    <a:pt x="1266" y="2114"/>
                  </a:cubicBezTo>
                  <a:cubicBezTo>
                    <a:pt x="1336" y="2114"/>
                    <a:pt x="1405" y="2160"/>
                    <a:pt x="1510" y="2183"/>
                  </a:cubicBezTo>
                  <a:cubicBezTo>
                    <a:pt x="1603" y="1951"/>
                    <a:pt x="1545" y="1742"/>
                    <a:pt x="1556" y="1510"/>
                  </a:cubicBezTo>
                  <a:cubicBezTo>
                    <a:pt x="1568" y="1289"/>
                    <a:pt x="1556" y="1057"/>
                    <a:pt x="1556" y="825"/>
                  </a:cubicBezTo>
                  <a:cubicBezTo>
                    <a:pt x="1487" y="825"/>
                    <a:pt x="1440" y="837"/>
                    <a:pt x="1382" y="837"/>
                  </a:cubicBezTo>
                  <a:cubicBezTo>
                    <a:pt x="1336" y="837"/>
                    <a:pt x="1289" y="848"/>
                    <a:pt x="1266" y="825"/>
                  </a:cubicBezTo>
                  <a:cubicBezTo>
                    <a:pt x="1092" y="709"/>
                    <a:pt x="906" y="651"/>
                    <a:pt x="767" y="477"/>
                  </a:cubicBezTo>
                  <a:cubicBezTo>
                    <a:pt x="685" y="361"/>
                    <a:pt x="697" y="233"/>
                    <a:pt x="744" y="94"/>
                  </a:cubicBezTo>
                  <a:cubicBezTo>
                    <a:pt x="755" y="36"/>
                    <a:pt x="813" y="1"/>
                    <a:pt x="871" y="1"/>
                  </a:cubicBezTo>
                  <a:lnTo>
                    <a:pt x="1092" y="1"/>
                  </a:lnTo>
                  <a:lnTo>
                    <a:pt x="2740" y="1"/>
                  </a:lnTo>
                  <a:cubicBezTo>
                    <a:pt x="2903" y="1"/>
                    <a:pt x="3054" y="12"/>
                    <a:pt x="3181" y="94"/>
                  </a:cubicBezTo>
                  <a:cubicBezTo>
                    <a:pt x="3251" y="140"/>
                    <a:pt x="3321" y="152"/>
                    <a:pt x="3414" y="187"/>
                  </a:cubicBezTo>
                  <a:cubicBezTo>
                    <a:pt x="3495" y="210"/>
                    <a:pt x="3553" y="268"/>
                    <a:pt x="3588" y="361"/>
                  </a:cubicBezTo>
                  <a:cubicBezTo>
                    <a:pt x="3634" y="465"/>
                    <a:pt x="3588" y="581"/>
                    <a:pt x="3472" y="605"/>
                  </a:cubicBezTo>
                  <a:cubicBezTo>
                    <a:pt x="3298" y="651"/>
                    <a:pt x="3147" y="721"/>
                    <a:pt x="2996" y="814"/>
                  </a:cubicBezTo>
                  <a:cubicBezTo>
                    <a:pt x="2938" y="837"/>
                    <a:pt x="2856" y="848"/>
                    <a:pt x="2787" y="872"/>
                  </a:cubicBezTo>
                  <a:cubicBezTo>
                    <a:pt x="2729" y="883"/>
                    <a:pt x="2671" y="906"/>
                    <a:pt x="2624" y="930"/>
                  </a:cubicBezTo>
                  <a:cubicBezTo>
                    <a:pt x="2589" y="1162"/>
                    <a:pt x="2566" y="1951"/>
                    <a:pt x="2613" y="2207"/>
                  </a:cubicBezTo>
                  <a:cubicBezTo>
                    <a:pt x="2671" y="2207"/>
                    <a:pt x="2729" y="2218"/>
                    <a:pt x="2787" y="2218"/>
                  </a:cubicBezTo>
                  <a:cubicBezTo>
                    <a:pt x="2996" y="2218"/>
                    <a:pt x="3193" y="2230"/>
                    <a:pt x="3402" y="2218"/>
                  </a:cubicBezTo>
                  <a:cubicBezTo>
                    <a:pt x="3646" y="2207"/>
                    <a:pt x="3878" y="2265"/>
                    <a:pt x="4122" y="2299"/>
                  </a:cubicBezTo>
                  <a:cubicBezTo>
                    <a:pt x="4226" y="2323"/>
                    <a:pt x="4273" y="2381"/>
                    <a:pt x="4273" y="2462"/>
                  </a:cubicBezTo>
                  <a:cubicBezTo>
                    <a:pt x="4273" y="2683"/>
                    <a:pt x="4284" y="2915"/>
                    <a:pt x="4273" y="3135"/>
                  </a:cubicBezTo>
                  <a:cubicBezTo>
                    <a:pt x="4273" y="3286"/>
                    <a:pt x="4168" y="3368"/>
                    <a:pt x="4006" y="3379"/>
                  </a:cubicBezTo>
                  <a:lnTo>
                    <a:pt x="3704" y="3379"/>
                  </a:lnTo>
                  <a:cubicBezTo>
                    <a:pt x="3634" y="3379"/>
                    <a:pt x="3576" y="3391"/>
                    <a:pt x="3483" y="3391"/>
                  </a:cubicBezTo>
                  <a:cubicBezTo>
                    <a:pt x="3483" y="3484"/>
                    <a:pt x="3472" y="3553"/>
                    <a:pt x="3472" y="3611"/>
                  </a:cubicBezTo>
                  <a:lnTo>
                    <a:pt x="3472" y="6363"/>
                  </a:lnTo>
                  <a:cubicBezTo>
                    <a:pt x="3472" y="7349"/>
                    <a:pt x="3460" y="8325"/>
                    <a:pt x="3460" y="9311"/>
                  </a:cubicBezTo>
                  <a:cubicBezTo>
                    <a:pt x="3460" y="9381"/>
                    <a:pt x="3460" y="9462"/>
                    <a:pt x="3437" y="9532"/>
                  </a:cubicBezTo>
                  <a:cubicBezTo>
                    <a:pt x="3425" y="9660"/>
                    <a:pt x="3379" y="9718"/>
                    <a:pt x="3251" y="9718"/>
                  </a:cubicBezTo>
                  <a:cubicBezTo>
                    <a:pt x="3123" y="9718"/>
                    <a:pt x="2996" y="9729"/>
                    <a:pt x="2880" y="9834"/>
                  </a:cubicBezTo>
                  <a:lnTo>
                    <a:pt x="2880" y="10252"/>
                  </a:lnTo>
                  <a:cubicBezTo>
                    <a:pt x="2880" y="10588"/>
                    <a:pt x="2798" y="10646"/>
                    <a:pt x="2485" y="10658"/>
                  </a:cubicBezTo>
                  <a:cubicBezTo>
                    <a:pt x="2427" y="10658"/>
                    <a:pt x="2369" y="10658"/>
                    <a:pt x="2299" y="10681"/>
                  </a:cubicBezTo>
                  <a:cubicBezTo>
                    <a:pt x="2276" y="10681"/>
                    <a:pt x="2253" y="10693"/>
                    <a:pt x="2218" y="10705"/>
                  </a:cubicBezTo>
                  <a:cubicBezTo>
                    <a:pt x="2206" y="10751"/>
                    <a:pt x="2195" y="10809"/>
                    <a:pt x="2195" y="10867"/>
                  </a:cubicBezTo>
                  <a:cubicBezTo>
                    <a:pt x="2195" y="11529"/>
                    <a:pt x="2183" y="12202"/>
                    <a:pt x="2195" y="12852"/>
                  </a:cubicBezTo>
                  <a:cubicBezTo>
                    <a:pt x="2195" y="13154"/>
                    <a:pt x="2218" y="13468"/>
                    <a:pt x="2241" y="13769"/>
                  </a:cubicBezTo>
                  <a:cubicBezTo>
                    <a:pt x="2241" y="13943"/>
                    <a:pt x="2218" y="14118"/>
                    <a:pt x="2206" y="14292"/>
                  </a:cubicBezTo>
                  <a:cubicBezTo>
                    <a:pt x="2183" y="14350"/>
                    <a:pt x="2113" y="14396"/>
                    <a:pt x="2009" y="14408"/>
                  </a:cubicBezTo>
                  <a:close/>
                  <a:moveTo>
                    <a:pt x="3112" y="3217"/>
                  </a:moveTo>
                  <a:lnTo>
                    <a:pt x="2787" y="3217"/>
                  </a:lnTo>
                  <a:lnTo>
                    <a:pt x="1742" y="3217"/>
                  </a:lnTo>
                  <a:cubicBezTo>
                    <a:pt x="1661" y="3217"/>
                    <a:pt x="1568" y="3217"/>
                    <a:pt x="1510" y="3193"/>
                  </a:cubicBezTo>
                  <a:cubicBezTo>
                    <a:pt x="1347" y="3077"/>
                    <a:pt x="1196" y="3112"/>
                    <a:pt x="1022" y="3159"/>
                  </a:cubicBezTo>
                  <a:cubicBezTo>
                    <a:pt x="1022" y="3217"/>
                    <a:pt x="999" y="3275"/>
                    <a:pt x="999" y="3321"/>
                  </a:cubicBezTo>
                  <a:cubicBezTo>
                    <a:pt x="987" y="3925"/>
                    <a:pt x="976" y="4552"/>
                    <a:pt x="964" y="5167"/>
                  </a:cubicBezTo>
                  <a:cubicBezTo>
                    <a:pt x="964" y="5306"/>
                    <a:pt x="929" y="5469"/>
                    <a:pt x="918" y="5608"/>
                  </a:cubicBezTo>
                  <a:cubicBezTo>
                    <a:pt x="906" y="5829"/>
                    <a:pt x="883" y="6061"/>
                    <a:pt x="952" y="6281"/>
                  </a:cubicBezTo>
                  <a:cubicBezTo>
                    <a:pt x="1103" y="6339"/>
                    <a:pt x="1278" y="6305"/>
                    <a:pt x="1440" y="6305"/>
                  </a:cubicBezTo>
                  <a:cubicBezTo>
                    <a:pt x="1475" y="6305"/>
                    <a:pt x="1510" y="6281"/>
                    <a:pt x="1545" y="6247"/>
                  </a:cubicBezTo>
                  <a:cubicBezTo>
                    <a:pt x="1684" y="6154"/>
                    <a:pt x="1707" y="6131"/>
                    <a:pt x="1800" y="6223"/>
                  </a:cubicBezTo>
                  <a:cubicBezTo>
                    <a:pt x="1904" y="6305"/>
                    <a:pt x="2009" y="6328"/>
                    <a:pt x="2113" y="6328"/>
                  </a:cubicBezTo>
                  <a:lnTo>
                    <a:pt x="2961" y="6328"/>
                  </a:lnTo>
                  <a:cubicBezTo>
                    <a:pt x="3019" y="6328"/>
                    <a:pt x="3077" y="6305"/>
                    <a:pt x="3135" y="6305"/>
                  </a:cubicBezTo>
                  <a:cubicBezTo>
                    <a:pt x="3158" y="6038"/>
                    <a:pt x="3158" y="3507"/>
                    <a:pt x="3112" y="3217"/>
                  </a:cubicBezTo>
                  <a:close/>
                  <a:moveTo>
                    <a:pt x="3123" y="9416"/>
                  </a:moveTo>
                  <a:cubicBezTo>
                    <a:pt x="3170" y="9172"/>
                    <a:pt x="3158" y="6815"/>
                    <a:pt x="3112" y="6583"/>
                  </a:cubicBezTo>
                  <a:cubicBezTo>
                    <a:pt x="3054" y="6572"/>
                    <a:pt x="2996" y="6560"/>
                    <a:pt x="2938" y="6560"/>
                  </a:cubicBezTo>
                  <a:lnTo>
                    <a:pt x="1092" y="6560"/>
                  </a:lnTo>
                  <a:cubicBezTo>
                    <a:pt x="1034" y="6560"/>
                    <a:pt x="976" y="6583"/>
                    <a:pt x="929" y="6583"/>
                  </a:cubicBezTo>
                  <a:cubicBezTo>
                    <a:pt x="918" y="6630"/>
                    <a:pt x="918" y="6653"/>
                    <a:pt x="918" y="6688"/>
                  </a:cubicBezTo>
                  <a:cubicBezTo>
                    <a:pt x="918" y="7431"/>
                    <a:pt x="906" y="8151"/>
                    <a:pt x="906" y="8894"/>
                  </a:cubicBezTo>
                  <a:cubicBezTo>
                    <a:pt x="906" y="9056"/>
                    <a:pt x="964" y="9184"/>
                    <a:pt x="1022" y="9311"/>
                  </a:cubicBezTo>
                  <a:cubicBezTo>
                    <a:pt x="1196" y="9358"/>
                    <a:pt x="1347" y="9381"/>
                    <a:pt x="1510" y="9416"/>
                  </a:cubicBezTo>
                  <a:cubicBezTo>
                    <a:pt x="1568" y="9428"/>
                    <a:pt x="1626" y="9428"/>
                    <a:pt x="1695" y="9428"/>
                  </a:cubicBezTo>
                  <a:lnTo>
                    <a:pt x="2195" y="9428"/>
                  </a:lnTo>
                  <a:cubicBezTo>
                    <a:pt x="2264" y="9428"/>
                    <a:pt x="2334" y="9428"/>
                    <a:pt x="2415" y="9451"/>
                  </a:cubicBezTo>
                  <a:cubicBezTo>
                    <a:pt x="2624" y="9555"/>
                    <a:pt x="2822" y="9532"/>
                    <a:pt x="3031" y="9439"/>
                  </a:cubicBezTo>
                  <a:cubicBezTo>
                    <a:pt x="3054" y="9428"/>
                    <a:pt x="3100" y="9428"/>
                    <a:pt x="3123" y="9416"/>
                  </a:cubicBezTo>
                  <a:close/>
                  <a:moveTo>
                    <a:pt x="4006" y="2566"/>
                  </a:moveTo>
                  <a:cubicBezTo>
                    <a:pt x="3808" y="2450"/>
                    <a:pt x="3611" y="2416"/>
                    <a:pt x="3425" y="2439"/>
                  </a:cubicBezTo>
                  <a:lnTo>
                    <a:pt x="1603" y="2439"/>
                  </a:lnTo>
                  <a:cubicBezTo>
                    <a:pt x="1510" y="2439"/>
                    <a:pt x="1417" y="2439"/>
                    <a:pt x="1324" y="2416"/>
                  </a:cubicBezTo>
                  <a:cubicBezTo>
                    <a:pt x="1034" y="2346"/>
                    <a:pt x="778" y="2346"/>
                    <a:pt x="442" y="2392"/>
                  </a:cubicBezTo>
                  <a:cubicBezTo>
                    <a:pt x="337" y="2532"/>
                    <a:pt x="256" y="2694"/>
                    <a:pt x="326" y="2903"/>
                  </a:cubicBezTo>
                  <a:cubicBezTo>
                    <a:pt x="407" y="2984"/>
                    <a:pt x="511" y="3054"/>
                    <a:pt x="639" y="3031"/>
                  </a:cubicBezTo>
                  <a:cubicBezTo>
                    <a:pt x="802" y="2857"/>
                    <a:pt x="802" y="2857"/>
                    <a:pt x="1034" y="2857"/>
                  </a:cubicBezTo>
                  <a:cubicBezTo>
                    <a:pt x="1161" y="2857"/>
                    <a:pt x="1301" y="2857"/>
                    <a:pt x="1428" y="2868"/>
                  </a:cubicBezTo>
                  <a:cubicBezTo>
                    <a:pt x="1730" y="2880"/>
                    <a:pt x="2032" y="2915"/>
                    <a:pt x="2346" y="2926"/>
                  </a:cubicBezTo>
                  <a:cubicBezTo>
                    <a:pt x="2601" y="2938"/>
                    <a:pt x="2880" y="2926"/>
                    <a:pt x="3135" y="2926"/>
                  </a:cubicBezTo>
                  <a:cubicBezTo>
                    <a:pt x="3274" y="2926"/>
                    <a:pt x="3390" y="2926"/>
                    <a:pt x="3460" y="3054"/>
                  </a:cubicBezTo>
                  <a:cubicBezTo>
                    <a:pt x="3472" y="3089"/>
                    <a:pt x="3518" y="3112"/>
                    <a:pt x="3565" y="3112"/>
                  </a:cubicBezTo>
                  <a:cubicBezTo>
                    <a:pt x="3704" y="3112"/>
                    <a:pt x="3866" y="3159"/>
                    <a:pt x="4006" y="3089"/>
                  </a:cubicBezTo>
                  <a:cubicBezTo>
                    <a:pt x="4006" y="3019"/>
                    <a:pt x="4029" y="2938"/>
                    <a:pt x="4029" y="2868"/>
                  </a:cubicBezTo>
                  <a:cubicBezTo>
                    <a:pt x="4006" y="2752"/>
                    <a:pt x="4006" y="2671"/>
                    <a:pt x="4006" y="2566"/>
                  </a:cubicBezTo>
                  <a:close/>
                  <a:moveTo>
                    <a:pt x="1428" y="10159"/>
                  </a:moveTo>
                  <a:cubicBezTo>
                    <a:pt x="1533" y="10240"/>
                    <a:pt x="1626" y="10275"/>
                    <a:pt x="1742" y="10275"/>
                  </a:cubicBezTo>
                  <a:cubicBezTo>
                    <a:pt x="1893" y="10275"/>
                    <a:pt x="2055" y="10275"/>
                    <a:pt x="2195" y="10345"/>
                  </a:cubicBezTo>
                  <a:cubicBezTo>
                    <a:pt x="2288" y="10391"/>
                    <a:pt x="2415" y="10368"/>
                    <a:pt x="2520" y="10345"/>
                  </a:cubicBezTo>
                  <a:cubicBezTo>
                    <a:pt x="2578" y="10020"/>
                    <a:pt x="2578" y="10008"/>
                    <a:pt x="2404" y="9718"/>
                  </a:cubicBezTo>
                  <a:cubicBezTo>
                    <a:pt x="2090" y="9636"/>
                    <a:pt x="1777" y="9695"/>
                    <a:pt x="1440" y="9671"/>
                  </a:cubicBezTo>
                  <a:cubicBezTo>
                    <a:pt x="1417" y="9845"/>
                    <a:pt x="1428" y="9996"/>
                    <a:pt x="1428" y="10159"/>
                  </a:cubicBezTo>
                  <a:close/>
                  <a:moveTo>
                    <a:pt x="2322" y="2149"/>
                  </a:moveTo>
                  <a:lnTo>
                    <a:pt x="2322" y="1359"/>
                  </a:lnTo>
                  <a:cubicBezTo>
                    <a:pt x="2322" y="1162"/>
                    <a:pt x="2299" y="953"/>
                    <a:pt x="2195" y="767"/>
                  </a:cubicBezTo>
                  <a:cubicBezTo>
                    <a:pt x="2079" y="755"/>
                    <a:pt x="1962" y="721"/>
                    <a:pt x="1835" y="790"/>
                  </a:cubicBezTo>
                  <a:lnTo>
                    <a:pt x="1835" y="1464"/>
                  </a:lnTo>
                  <a:cubicBezTo>
                    <a:pt x="1846" y="1696"/>
                    <a:pt x="1788" y="1928"/>
                    <a:pt x="1881" y="2160"/>
                  </a:cubicBezTo>
                  <a:cubicBezTo>
                    <a:pt x="2021" y="2172"/>
                    <a:pt x="2171" y="2183"/>
                    <a:pt x="2322" y="2149"/>
                  </a:cubicBezTo>
                  <a:close/>
                  <a:moveTo>
                    <a:pt x="3123" y="361"/>
                  </a:moveTo>
                  <a:cubicBezTo>
                    <a:pt x="3042" y="256"/>
                    <a:pt x="2926" y="233"/>
                    <a:pt x="2787" y="233"/>
                  </a:cubicBezTo>
                  <a:lnTo>
                    <a:pt x="1161" y="233"/>
                  </a:lnTo>
                  <a:cubicBezTo>
                    <a:pt x="1127" y="233"/>
                    <a:pt x="1080" y="245"/>
                    <a:pt x="1022" y="256"/>
                  </a:cubicBezTo>
                  <a:cubicBezTo>
                    <a:pt x="1138" y="384"/>
                    <a:pt x="1220" y="442"/>
                    <a:pt x="1510" y="558"/>
                  </a:cubicBezTo>
                  <a:cubicBezTo>
                    <a:pt x="1730" y="442"/>
                    <a:pt x="1730" y="442"/>
                    <a:pt x="1974" y="442"/>
                  </a:cubicBezTo>
                  <a:lnTo>
                    <a:pt x="2195" y="442"/>
                  </a:lnTo>
                  <a:cubicBezTo>
                    <a:pt x="2404" y="442"/>
                    <a:pt x="2404" y="442"/>
                    <a:pt x="2578" y="593"/>
                  </a:cubicBezTo>
                  <a:cubicBezTo>
                    <a:pt x="2764" y="581"/>
                    <a:pt x="2961" y="535"/>
                    <a:pt x="3123" y="36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0" name="Google Shape;2100;p37"/>
            <p:cNvSpPr/>
            <p:nvPr/>
          </p:nvSpPr>
          <p:spPr>
            <a:xfrm>
              <a:off x="2404100" y="3012900"/>
              <a:ext cx="13375" cy="6425"/>
            </a:xfrm>
            <a:custGeom>
              <a:avLst/>
              <a:gdLst/>
              <a:ahLst/>
              <a:cxnLst/>
              <a:rect l="l" t="t" r="r" b="b"/>
              <a:pathLst>
                <a:path w="535" h="257" extrusionOk="0">
                  <a:moveTo>
                    <a:pt x="303" y="1"/>
                  </a:moveTo>
                  <a:cubicBezTo>
                    <a:pt x="349" y="12"/>
                    <a:pt x="419" y="24"/>
                    <a:pt x="488" y="36"/>
                  </a:cubicBezTo>
                  <a:cubicBezTo>
                    <a:pt x="523" y="36"/>
                    <a:pt x="535" y="82"/>
                    <a:pt x="535" y="117"/>
                  </a:cubicBezTo>
                  <a:cubicBezTo>
                    <a:pt x="535" y="140"/>
                    <a:pt x="512" y="175"/>
                    <a:pt x="488" y="186"/>
                  </a:cubicBezTo>
                  <a:cubicBezTo>
                    <a:pt x="349" y="256"/>
                    <a:pt x="198" y="256"/>
                    <a:pt x="59" y="186"/>
                  </a:cubicBezTo>
                  <a:cubicBezTo>
                    <a:pt x="24" y="175"/>
                    <a:pt x="1" y="117"/>
                    <a:pt x="12" y="82"/>
                  </a:cubicBezTo>
                  <a:cubicBezTo>
                    <a:pt x="12" y="59"/>
                    <a:pt x="59" y="24"/>
                    <a:pt x="94" y="12"/>
                  </a:cubicBezTo>
                  <a:cubicBezTo>
                    <a:pt x="152" y="1"/>
                    <a:pt x="210" y="12"/>
                    <a:pt x="303"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37"/>
            <p:cNvSpPr/>
            <p:nvPr/>
          </p:nvSpPr>
          <p:spPr>
            <a:xfrm>
              <a:off x="2405850" y="3028300"/>
              <a:ext cx="12800" cy="7850"/>
            </a:xfrm>
            <a:custGeom>
              <a:avLst/>
              <a:gdLst/>
              <a:ahLst/>
              <a:cxnLst/>
              <a:rect l="l" t="t" r="r" b="b"/>
              <a:pathLst>
                <a:path w="512" h="314" extrusionOk="0">
                  <a:moveTo>
                    <a:pt x="302" y="313"/>
                  </a:moveTo>
                  <a:cubicBezTo>
                    <a:pt x="198" y="313"/>
                    <a:pt x="117" y="232"/>
                    <a:pt x="47" y="163"/>
                  </a:cubicBezTo>
                  <a:cubicBezTo>
                    <a:pt x="0" y="116"/>
                    <a:pt x="24" y="35"/>
                    <a:pt x="82" y="23"/>
                  </a:cubicBezTo>
                  <a:cubicBezTo>
                    <a:pt x="128" y="0"/>
                    <a:pt x="175" y="0"/>
                    <a:pt x="198" y="0"/>
                  </a:cubicBezTo>
                  <a:cubicBezTo>
                    <a:pt x="279" y="35"/>
                    <a:pt x="349" y="58"/>
                    <a:pt x="418" y="104"/>
                  </a:cubicBezTo>
                  <a:cubicBezTo>
                    <a:pt x="465" y="139"/>
                    <a:pt x="511" y="174"/>
                    <a:pt x="476" y="232"/>
                  </a:cubicBezTo>
                  <a:cubicBezTo>
                    <a:pt x="465" y="267"/>
                    <a:pt x="407" y="279"/>
                    <a:pt x="360" y="302"/>
                  </a:cubicBezTo>
                  <a:cubicBezTo>
                    <a:pt x="349" y="313"/>
                    <a:pt x="326" y="290"/>
                    <a:pt x="302" y="31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37"/>
            <p:cNvSpPr/>
            <p:nvPr/>
          </p:nvSpPr>
          <p:spPr>
            <a:xfrm>
              <a:off x="2406150" y="3000125"/>
              <a:ext cx="7850" cy="6425"/>
            </a:xfrm>
            <a:custGeom>
              <a:avLst/>
              <a:gdLst/>
              <a:ahLst/>
              <a:cxnLst/>
              <a:rect l="l" t="t" r="r" b="b"/>
              <a:pathLst>
                <a:path w="314" h="257" extrusionOk="0">
                  <a:moveTo>
                    <a:pt x="314" y="117"/>
                  </a:moveTo>
                  <a:cubicBezTo>
                    <a:pt x="163" y="245"/>
                    <a:pt x="81" y="256"/>
                    <a:pt x="23" y="187"/>
                  </a:cubicBezTo>
                  <a:cubicBezTo>
                    <a:pt x="0" y="163"/>
                    <a:pt x="0" y="82"/>
                    <a:pt x="12" y="59"/>
                  </a:cubicBezTo>
                  <a:cubicBezTo>
                    <a:pt x="12" y="24"/>
                    <a:pt x="81" y="1"/>
                    <a:pt x="116" y="13"/>
                  </a:cubicBezTo>
                  <a:cubicBezTo>
                    <a:pt x="174" y="24"/>
                    <a:pt x="232" y="71"/>
                    <a:pt x="314" y="11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37"/>
            <p:cNvSpPr/>
            <p:nvPr/>
          </p:nvSpPr>
          <p:spPr>
            <a:xfrm>
              <a:off x="2406725" y="2980100"/>
              <a:ext cx="6125" cy="4400"/>
            </a:xfrm>
            <a:custGeom>
              <a:avLst/>
              <a:gdLst/>
              <a:ahLst/>
              <a:cxnLst/>
              <a:rect l="l" t="t" r="r" b="b"/>
              <a:pathLst>
                <a:path w="245" h="176" extrusionOk="0">
                  <a:moveTo>
                    <a:pt x="35" y="36"/>
                  </a:moveTo>
                  <a:cubicBezTo>
                    <a:pt x="70" y="36"/>
                    <a:pt x="105" y="1"/>
                    <a:pt x="151" y="12"/>
                  </a:cubicBezTo>
                  <a:cubicBezTo>
                    <a:pt x="198" y="12"/>
                    <a:pt x="244" y="105"/>
                    <a:pt x="198" y="129"/>
                  </a:cubicBezTo>
                  <a:cubicBezTo>
                    <a:pt x="163" y="163"/>
                    <a:pt x="116" y="175"/>
                    <a:pt x="93" y="163"/>
                  </a:cubicBezTo>
                  <a:cubicBezTo>
                    <a:pt x="35" y="163"/>
                    <a:pt x="0" y="105"/>
                    <a:pt x="35" y="3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37"/>
            <p:cNvSpPr/>
            <p:nvPr/>
          </p:nvSpPr>
          <p:spPr>
            <a:xfrm>
              <a:off x="2402075" y="3101725"/>
              <a:ext cx="17150" cy="6400"/>
            </a:xfrm>
            <a:custGeom>
              <a:avLst/>
              <a:gdLst/>
              <a:ahLst/>
              <a:cxnLst/>
              <a:rect l="l" t="t" r="r" b="b"/>
              <a:pathLst>
                <a:path w="686" h="256" extrusionOk="0">
                  <a:moveTo>
                    <a:pt x="372" y="0"/>
                  </a:moveTo>
                  <a:cubicBezTo>
                    <a:pt x="430" y="0"/>
                    <a:pt x="523" y="12"/>
                    <a:pt x="627" y="23"/>
                  </a:cubicBezTo>
                  <a:cubicBezTo>
                    <a:pt x="662" y="23"/>
                    <a:pt x="685" y="81"/>
                    <a:pt x="685" y="116"/>
                  </a:cubicBezTo>
                  <a:cubicBezTo>
                    <a:pt x="685" y="139"/>
                    <a:pt x="651" y="197"/>
                    <a:pt x="627" y="197"/>
                  </a:cubicBezTo>
                  <a:cubicBezTo>
                    <a:pt x="442" y="256"/>
                    <a:pt x="244" y="244"/>
                    <a:pt x="59" y="221"/>
                  </a:cubicBezTo>
                  <a:cubicBezTo>
                    <a:pt x="35" y="221"/>
                    <a:pt x="1" y="139"/>
                    <a:pt x="1" y="128"/>
                  </a:cubicBezTo>
                  <a:cubicBezTo>
                    <a:pt x="24" y="81"/>
                    <a:pt x="47" y="23"/>
                    <a:pt x="93" y="23"/>
                  </a:cubicBezTo>
                  <a:cubicBezTo>
                    <a:pt x="175" y="0"/>
                    <a:pt x="256" y="12"/>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5" name="Google Shape;2105;p37"/>
            <p:cNvSpPr/>
            <p:nvPr/>
          </p:nvSpPr>
          <p:spPr>
            <a:xfrm>
              <a:off x="2405850" y="3089825"/>
              <a:ext cx="11625" cy="4650"/>
            </a:xfrm>
            <a:custGeom>
              <a:avLst/>
              <a:gdLst/>
              <a:ahLst/>
              <a:cxnLst/>
              <a:rect l="l" t="t" r="r" b="b"/>
              <a:pathLst>
                <a:path w="465" h="186" extrusionOk="0">
                  <a:moveTo>
                    <a:pt x="233" y="0"/>
                  </a:moveTo>
                  <a:cubicBezTo>
                    <a:pt x="279" y="0"/>
                    <a:pt x="314" y="0"/>
                    <a:pt x="360" y="12"/>
                  </a:cubicBezTo>
                  <a:cubicBezTo>
                    <a:pt x="395" y="23"/>
                    <a:pt x="453" y="58"/>
                    <a:pt x="453" y="81"/>
                  </a:cubicBezTo>
                  <a:cubicBezTo>
                    <a:pt x="465" y="139"/>
                    <a:pt x="407" y="174"/>
                    <a:pt x="360" y="174"/>
                  </a:cubicBezTo>
                  <a:cubicBezTo>
                    <a:pt x="279" y="186"/>
                    <a:pt x="186" y="186"/>
                    <a:pt x="105" y="174"/>
                  </a:cubicBezTo>
                  <a:cubicBezTo>
                    <a:pt x="70" y="174"/>
                    <a:pt x="24" y="128"/>
                    <a:pt x="12" y="93"/>
                  </a:cubicBezTo>
                  <a:cubicBezTo>
                    <a:pt x="0" y="35"/>
                    <a:pt x="47" y="12"/>
                    <a:pt x="105"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6" name="Google Shape;2106;p37"/>
            <p:cNvSpPr/>
            <p:nvPr/>
          </p:nvSpPr>
          <p:spPr>
            <a:xfrm>
              <a:off x="2405850" y="3076475"/>
              <a:ext cx="10175" cy="6100"/>
            </a:xfrm>
            <a:custGeom>
              <a:avLst/>
              <a:gdLst/>
              <a:ahLst/>
              <a:cxnLst/>
              <a:rect l="l" t="t" r="r" b="b"/>
              <a:pathLst>
                <a:path w="407" h="244" extrusionOk="0">
                  <a:moveTo>
                    <a:pt x="407" y="186"/>
                  </a:moveTo>
                  <a:cubicBezTo>
                    <a:pt x="291" y="244"/>
                    <a:pt x="186" y="221"/>
                    <a:pt x="82" y="209"/>
                  </a:cubicBezTo>
                  <a:cubicBezTo>
                    <a:pt x="24" y="197"/>
                    <a:pt x="0" y="151"/>
                    <a:pt x="12" y="93"/>
                  </a:cubicBezTo>
                  <a:cubicBezTo>
                    <a:pt x="24" y="35"/>
                    <a:pt x="70" y="0"/>
                    <a:pt x="128" y="0"/>
                  </a:cubicBezTo>
                  <a:cubicBezTo>
                    <a:pt x="186" y="0"/>
                    <a:pt x="256" y="0"/>
                    <a:pt x="302" y="35"/>
                  </a:cubicBezTo>
                  <a:cubicBezTo>
                    <a:pt x="349" y="70"/>
                    <a:pt x="372" y="128"/>
                    <a:pt x="407" y="18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37"/>
            <p:cNvSpPr/>
            <p:nvPr/>
          </p:nvSpPr>
          <p:spPr>
            <a:xfrm>
              <a:off x="2407600" y="3061375"/>
              <a:ext cx="9025" cy="6700"/>
            </a:xfrm>
            <a:custGeom>
              <a:avLst/>
              <a:gdLst/>
              <a:ahLst/>
              <a:cxnLst/>
              <a:rect l="l" t="t" r="r" b="b"/>
              <a:pathLst>
                <a:path w="361" h="268" extrusionOk="0">
                  <a:moveTo>
                    <a:pt x="163" y="0"/>
                  </a:moveTo>
                  <a:cubicBezTo>
                    <a:pt x="232" y="12"/>
                    <a:pt x="279" y="12"/>
                    <a:pt x="325" y="47"/>
                  </a:cubicBezTo>
                  <a:cubicBezTo>
                    <a:pt x="348" y="59"/>
                    <a:pt x="360" y="117"/>
                    <a:pt x="360" y="151"/>
                  </a:cubicBezTo>
                  <a:cubicBezTo>
                    <a:pt x="360" y="175"/>
                    <a:pt x="337" y="233"/>
                    <a:pt x="302" y="244"/>
                  </a:cubicBezTo>
                  <a:cubicBezTo>
                    <a:pt x="244" y="267"/>
                    <a:pt x="186" y="267"/>
                    <a:pt x="128" y="267"/>
                  </a:cubicBezTo>
                  <a:cubicBezTo>
                    <a:pt x="70" y="244"/>
                    <a:pt x="0" y="151"/>
                    <a:pt x="23" y="105"/>
                  </a:cubicBezTo>
                  <a:cubicBezTo>
                    <a:pt x="58" y="59"/>
                    <a:pt x="116" y="35"/>
                    <a:pt x="163"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8" name="Google Shape;2108;p37"/>
            <p:cNvSpPr/>
            <p:nvPr/>
          </p:nvSpPr>
          <p:spPr>
            <a:xfrm>
              <a:off x="2434000" y="3055000"/>
              <a:ext cx="15700" cy="74300"/>
            </a:xfrm>
            <a:custGeom>
              <a:avLst/>
              <a:gdLst/>
              <a:ahLst/>
              <a:cxnLst/>
              <a:rect l="l" t="t" r="r" b="b"/>
              <a:pathLst>
                <a:path w="628" h="2972" extrusionOk="0">
                  <a:moveTo>
                    <a:pt x="395" y="0"/>
                  </a:moveTo>
                  <a:lnTo>
                    <a:pt x="1" y="0"/>
                  </a:lnTo>
                  <a:lnTo>
                    <a:pt x="163" y="2972"/>
                  </a:lnTo>
                  <a:cubicBezTo>
                    <a:pt x="268" y="2972"/>
                    <a:pt x="360" y="2926"/>
                    <a:pt x="465" y="2879"/>
                  </a:cubicBezTo>
                  <a:cubicBezTo>
                    <a:pt x="511" y="2868"/>
                    <a:pt x="546" y="2856"/>
                    <a:pt x="581" y="2856"/>
                  </a:cubicBezTo>
                  <a:cubicBezTo>
                    <a:pt x="627" y="2612"/>
                    <a:pt x="616" y="255"/>
                    <a:pt x="569" y="23"/>
                  </a:cubicBezTo>
                  <a:cubicBezTo>
                    <a:pt x="511" y="23"/>
                    <a:pt x="453" y="0"/>
                    <a:pt x="39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09" name="Google Shape;2109;p37"/>
          <p:cNvGrpSpPr/>
          <p:nvPr/>
        </p:nvGrpSpPr>
        <p:grpSpPr>
          <a:xfrm rot="-1269491">
            <a:off x="930130" y="962295"/>
            <a:ext cx="815232" cy="791196"/>
            <a:chOff x="1428925" y="2779850"/>
            <a:chExt cx="216825" cy="210450"/>
          </a:xfrm>
        </p:grpSpPr>
        <p:sp>
          <p:nvSpPr>
            <p:cNvPr id="2110" name="Google Shape;2110;p37"/>
            <p:cNvSpPr/>
            <p:nvPr/>
          </p:nvSpPr>
          <p:spPr>
            <a:xfrm>
              <a:off x="1434150" y="2835000"/>
              <a:ext cx="200300" cy="149200"/>
            </a:xfrm>
            <a:custGeom>
              <a:avLst/>
              <a:gdLst/>
              <a:ahLst/>
              <a:cxnLst/>
              <a:rect l="l" t="t" r="r" b="b"/>
              <a:pathLst>
                <a:path w="8012" h="5968" extrusionOk="0">
                  <a:moveTo>
                    <a:pt x="860" y="0"/>
                  </a:moveTo>
                  <a:cubicBezTo>
                    <a:pt x="430" y="1451"/>
                    <a:pt x="372" y="2949"/>
                    <a:pt x="802" y="4365"/>
                  </a:cubicBezTo>
                  <a:cubicBezTo>
                    <a:pt x="918" y="4737"/>
                    <a:pt x="1243" y="4946"/>
                    <a:pt x="1614" y="5027"/>
                  </a:cubicBezTo>
                  <a:cubicBezTo>
                    <a:pt x="3356" y="5341"/>
                    <a:pt x="6119" y="5503"/>
                    <a:pt x="8011" y="5143"/>
                  </a:cubicBezTo>
                  <a:cubicBezTo>
                    <a:pt x="7837" y="5967"/>
                    <a:pt x="3008" y="5793"/>
                    <a:pt x="720" y="5329"/>
                  </a:cubicBezTo>
                  <a:cubicBezTo>
                    <a:pt x="407" y="4760"/>
                    <a:pt x="36" y="3924"/>
                    <a:pt x="36" y="3286"/>
                  </a:cubicBezTo>
                  <a:cubicBezTo>
                    <a:pt x="36" y="2496"/>
                    <a:pt x="1" y="1672"/>
                    <a:pt x="24" y="883"/>
                  </a:cubicBezTo>
                  <a:cubicBezTo>
                    <a:pt x="163" y="650"/>
                    <a:pt x="279" y="383"/>
                    <a:pt x="430" y="15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1" name="Google Shape;2111;p37"/>
            <p:cNvSpPr/>
            <p:nvPr/>
          </p:nvSpPr>
          <p:spPr>
            <a:xfrm>
              <a:off x="1501500" y="2868375"/>
              <a:ext cx="68500" cy="70550"/>
            </a:xfrm>
            <a:custGeom>
              <a:avLst/>
              <a:gdLst/>
              <a:ahLst/>
              <a:cxnLst/>
              <a:rect l="l" t="t" r="r" b="b"/>
              <a:pathLst>
                <a:path w="2740" h="2822" extrusionOk="0">
                  <a:moveTo>
                    <a:pt x="894" y="1869"/>
                  </a:moveTo>
                  <a:cubicBezTo>
                    <a:pt x="604" y="1893"/>
                    <a:pt x="360" y="1916"/>
                    <a:pt x="93" y="1858"/>
                  </a:cubicBezTo>
                  <a:cubicBezTo>
                    <a:pt x="0" y="1660"/>
                    <a:pt x="12" y="1440"/>
                    <a:pt x="12" y="1219"/>
                  </a:cubicBezTo>
                  <a:cubicBezTo>
                    <a:pt x="279" y="1173"/>
                    <a:pt x="557" y="1161"/>
                    <a:pt x="836" y="1208"/>
                  </a:cubicBezTo>
                  <a:cubicBezTo>
                    <a:pt x="929" y="1138"/>
                    <a:pt x="940" y="1022"/>
                    <a:pt x="940" y="894"/>
                  </a:cubicBezTo>
                  <a:lnTo>
                    <a:pt x="940" y="407"/>
                  </a:lnTo>
                  <a:lnTo>
                    <a:pt x="940" y="93"/>
                  </a:lnTo>
                  <a:cubicBezTo>
                    <a:pt x="1138" y="0"/>
                    <a:pt x="1347" y="35"/>
                    <a:pt x="1544" y="58"/>
                  </a:cubicBezTo>
                  <a:cubicBezTo>
                    <a:pt x="1591" y="58"/>
                    <a:pt x="1649" y="128"/>
                    <a:pt x="1660" y="186"/>
                  </a:cubicBezTo>
                  <a:cubicBezTo>
                    <a:pt x="1707" y="349"/>
                    <a:pt x="1753" y="523"/>
                    <a:pt x="1776" y="697"/>
                  </a:cubicBezTo>
                  <a:cubicBezTo>
                    <a:pt x="1799" y="755"/>
                    <a:pt x="1799" y="813"/>
                    <a:pt x="1799" y="883"/>
                  </a:cubicBezTo>
                  <a:cubicBezTo>
                    <a:pt x="1823" y="1034"/>
                    <a:pt x="1881" y="1080"/>
                    <a:pt x="2032" y="1092"/>
                  </a:cubicBezTo>
                  <a:lnTo>
                    <a:pt x="2519" y="1092"/>
                  </a:lnTo>
                  <a:cubicBezTo>
                    <a:pt x="2693" y="1092"/>
                    <a:pt x="2717" y="1150"/>
                    <a:pt x="2740" y="1324"/>
                  </a:cubicBezTo>
                  <a:lnTo>
                    <a:pt x="2740" y="1695"/>
                  </a:lnTo>
                  <a:cubicBezTo>
                    <a:pt x="2670" y="1719"/>
                    <a:pt x="2612" y="1730"/>
                    <a:pt x="2542" y="1730"/>
                  </a:cubicBezTo>
                  <a:cubicBezTo>
                    <a:pt x="2392" y="1719"/>
                    <a:pt x="2241" y="1684"/>
                    <a:pt x="2101" y="1672"/>
                  </a:cubicBezTo>
                  <a:cubicBezTo>
                    <a:pt x="1985" y="1660"/>
                    <a:pt x="1927" y="1719"/>
                    <a:pt x="1927" y="1835"/>
                  </a:cubicBezTo>
                  <a:lnTo>
                    <a:pt x="1927" y="2473"/>
                  </a:lnTo>
                  <a:cubicBezTo>
                    <a:pt x="1927" y="2566"/>
                    <a:pt x="1939" y="2670"/>
                    <a:pt x="1881" y="2775"/>
                  </a:cubicBezTo>
                  <a:cubicBezTo>
                    <a:pt x="1649" y="2821"/>
                    <a:pt x="1416" y="2798"/>
                    <a:pt x="1184" y="2705"/>
                  </a:cubicBezTo>
                  <a:cubicBezTo>
                    <a:pt x="1126" y="2427"/>
                    <a:pt x="1045" y="2136"/>
                    <a:pt x="894" y="186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2" name="Google Shape;2112;p37"/>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3" name="Google Shape;2113;p37"/>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14" name="Google Shape;2114;p37"/>
          <p:cNvGrpSpPr/>
          <p:nvPr/>
        </p:nvGrpSpPr>
        <p:grpSpPr>
          <a:xfrm rot="-4132237">
            <a:off x="6834586" y="4145005"/>
            <a:ext cx="700435" cy="290105"/>
            <a:chOff x="2333000" y="3750375"/>
            <a:chExt cx="157050" cy="65050"/>
          </a:xfrm>
        </p:grpSpPr>
        <p:sp>
          <p:nvSpPr>
            <p:cNvPr id="2115" name="Google Shape;2115;p37"/>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6" name="Google Shape;2116;p37"/>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7" name="Google Shape;2117;p37"/>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8" name="Google Shape;2118;p37"/>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9" name="Google Shape;2119;p37"/>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2">
  <p:cSld name="ONE_COLUMN_TEXT_1_1_1">
    <p:bg>
      <p:bgPr>
        <a:solidFill>
          <a:schemeClr val="accent1"/>
        </a:solidFill>
        <a:effectLst/>
      </p:bgPr>
    </p:bg>
    <p:spTree>
      <p:nvGrpSpPr>
        <p:cNvPr id="1" name="Shape 2120"/>
        <p:cNvGrpSpPr/>
        <p:nvPr/>
      </p:nvGrpSpPr>
      <p:grpSpPr>
        <a:xfrm>
          <a:off x="0" y="0"/>
          <a:ext cx="0" cy="0"/>
          <a:chOff x="0" y="0"/>
          <a:chExt cx="0" cy="0"/>
        </a:xfrm>
      </p:grpSpPr>
      <p:sp>
        <p:nvSpPr>
          <p:cNvPr id="2121" name="Google Shape;2121;p38"/>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2122" name="Google Shape;2122;p38"/>
          <p:cNvGrpSpPr/>
          <p:nvPr/>
        </p:nvGrpSpPr>
        <p:grpSpPr>
          <a:xfrm rot="-2700065">
            <a:off x="5166" y="1112073"/>
            <a:ext cx="598768" cy="1110833"/>
            <a:chOff x="2369275" y="3344925"/>
            <a:chExt cx="160525" cy="297800"/>
          </a:xfrm>
        </p:grpSpPr>
        <p:sp>
          <p:nvSpPr>
            <p:cNvPr id="2123" name="Google Shape;2123;p38"/>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4" name="Google Shape;2124;p38"/>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5" name="Google Shape;2125;p38"/>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6" name="Google Shape;2126;p38"/>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7" name="Google Shape;2127;p38"/>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8" name="Google Shape;2128;p38"/>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9" name="Google Shape;2129;p38"/>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0" name="Google Shape;2130;p38"/>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1" name="Google Shape;2131;p38"/>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2" name="Google Shape;2132;p38"/>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3" name="Google Shape;2133;p38"/>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4" name="Google Shape;2134;p38"/>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5" name="Google Shape;2135;p38"/>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6" name="Google Shape;2136;p38"/>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7" name="Google Shape;2137;p38"/>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38" name="Google Shape;2138;p38"/>
          <p:cNvSpPr/>
          <p:nvPr/>
        </p:nvSpPr>
        <p:spPr>
          <a:xfrm rot="1184892">
            <a:off x="888716" y="133998"/>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9" name="Google Shape;2139;p38"/>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40" name="Google Shape;2140;p38"/>
          <p:cNvGrpSpPr/>
          <p:nvPr/>
        </p:nvGrpSpPr>
        <p:grpSpPr>
          <a:xfrm rot="-6261324">
            <a:off x="1338660" y="608466"/>
            <a:ext cx="358602" cy="1165471"/>
            <a:chOff x="954700" y="3672025"/>
            <a:chExt cx="106825" cy="360200"/>
          </a:xfrm>
        </p:grpSpPr>
        <p:sp>
          <p:nvSpPr>
            <p:cNvPr id="2141" name="Google Shape;2141;p38"/>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2" name="Google Shape;2142;p38"/>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3" name="Google Shape;2143;p38"/>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4" name="Google Shape;2144;p38"/>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5" name="Google Shape;2145;p38"/>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6" name="Google Shape;2146;p38"/>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7" name="Google Shape;2147;p38"/>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8" name="Google Shape;2148;p38"/>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9" name="Google Shape;2149;p38"/>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50" name="Google Shape;2150;p38"/>
          <p:cNvGrpSpPr/>
          <p:nvPr/>
        </p:nvGrpSpPr>
        <p:grpSpPr>
          <a:xfrm rot="-4044333">
            <a:off x="262800" y="4144474"/>
            <a:ext cx="1234481" cy="919854"/>
            <a:chOff x="1954550" y="2620525"/>
            <a:chExt cx="310850" cy="231625"/>
          </a:xfrm>
        </p:grpSpPr>
        <p:sp>
          <p:nvSpPr>
            <p:cNvPr id="2151" name="Google Shape;2151;p38"/>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2" name="Google Shape;2152;p38"/>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3" name="Google Shape;2153;p38"/>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4" name="Google Shape;2154;p38"/>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5" name="Google Shape;2155;p38"/>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6" name="Google Shape;2156;p38"/>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7" name="Google Shape;2157;p38"/>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8" name="Google Shape;2158;p38"/>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9" name="Google Shape;2159;p38"/>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60" name="Google Shape;2160;p38"/>
          <p:cNvGrpSpPr/>
          <p:nvPr/>
        </p:nvGrpSpPr>
        <p:grpSpPr>
          <a:xfrm rot="-1012302">
            <a:off x="353529" y="2777724"/>
            <a:ext cx="417388" cy="653682"/>
            <a:chOff x="683900" y="3612800"/>
            <a:chExt cx="105100" cy="164600"/>
          </a:xfrm>
        </p:grpSpPr>
        <p:sp>
          <p:nvSpPr>
            <p:cNvPr id="2161" name="Google Shape;2161;p38"/>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2" name="Google Shape;2162;p38"/>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63" name="Google Shape;2163;p38"/>
          <p:cNvGrpSpPr/>
          <p:nvPr/>
        </p:nvGrpSpPr>
        <p:grpSpPr>
          <a:xfrm rot="2203129">
            <a:off x="1587612" y="4469229"/>
            <a:ext cx="239083" cy="580024"/>
            <a:chOff x="1282375" y="3450000"/>
            <a:chExt cx="64725" cy="157025"/>
          </a:xfrm>
        </p:grpSpPr>
        <p:sp>
          <p:nvSpPr>
            <p:cNvPr id="2164" name="Google Shape;2164;p38"/>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5" name="Google Shape;2165;p38"/>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6" name="Google Shape;2166;p38"/>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67" name="Google Shape;2167;p38"/>
          <p:cNvGrpSpPr/>
          <p:nvPr/>
        </p:nvGrpSpPr>
        <p:grpSpPr>
          <a:xfrm rot="-2161832">
            <a:off x="146055" y="237764"/>
            <a:ext cx="546806" cy="912618"/>
            <a:chOff x="1980950" y="3649100"/>
            <a:chExt cx="146600" cy="244675"/>
          </a:xfrm>
        </p:grpSpPr>
        <p:sp>
          <p:nvSpPr>
            <p:cNvPr id="2168" name="Google Shape;2168;p38"/>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9" name="Google Shape;2169;p38"/>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0" name="Google Shape;2170;p38"/>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1" name="Google Shape;2171;p38"/>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38"/>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3" name="Google Shape;2173;p38"/>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4" name="Google Shape;2174;p38"/>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5" name="Google Shape;2175;p38"/>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6" name="Google Shape;2176;p38"/>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7" name="Google Shape;2177;p38"/>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8" name="Google Shape;2178;p38"/>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four columns">
  <p:cSld name="ONE_COLUMN_TEXT_1_1">
    <p:bg>
      <p:bgPr>
        <a:solidFill>
          <a:schemeClr val="accent1"/>
        </a:solidFill>
        <a:effectLst/>
      </p:bgPr>
    </p:bg>
    <p:spTree>
      <p:nvGrpSpPr>
        <p:cNvPr id="1" name="Shape 2179"/>
        <p:cNvGrpSpPr/>
        <p:nvPr/>
      </p:nvGrpSpPr>
      <p:grpSpPr>
        <a:xfrm>
          <a:off x="0" y="0"/>
          <a:ext cx="0" cy="0"/>
          <a:chOff x="0" y="0"/>
          <a:chExt cx="0" cy="0"/>
        </a:xfrm>
      </p:grpSpPr>
      <p:sp>
        <p:nvSpPr>
          <p:cNvPr id="2180" name="Google Shape;2180;p39"/>
          <p:cNvSpPr txBox="1">
            <a:spLocks noGrp="1"/>
          </p:cNvSpPr>
          <p:nvPr>
            <p:ph type="subTitle" idx="1"/>
          </p:nvPr>
        </p:nvSpPr>
        <p:spPr>
          <a:xfrm>
            <a:off x="720001"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181" name="Google Shape;2181;p39"/>
          <p:cNvSpPr txBox="1">
            <a:spLocks noGrp="1"/>
          </p:cNvSpPr>
          <p:nvPr>
            <p:ph type="subTitle" idx="2"/>
          </p:nvPr>
        </p:nvSpPr>
        <p:spPr>
          <a:xfrm>
            <a:off x="720001"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2182" name="Google Shape;2182;p39"/>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2183" name="Google Shape;2183;p39"/>
          <p:cNvSpPr txBox="1">
            <a:spLocks noGrp="1"/>
          </p:cNvSpPr>
          <p:nvPr>
            <p:ph type="subTitle" idx="3"/>
          </p:nvPr>
        </p:nvSpPr>
        <p:spPr>
          <a:xfrm>
            <a:off x="6667800"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184" name="Google Shape;2184;p39"/>
          <p:cNvSpPr txBox="1">
            <a:spLocks noGrp="1"/>
          </p:cNvSpPr>
          <p:nvPr>
            <p:ph type="subTitle" idx="4"/>
          </p:nvPr>
        </p:nvSpPr>
        <p:spPr>
          <a:xfrm>
            <a:off x="6667800"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2185" name="Google Shape;2185;p39"/>
          <p:cNvSpPr txBox="1">
            <a:spLocks noGrp="1"/>
          </p:cNvSpPr>
          <p:nvPr>
            <p:ph type="subTitle" idx="5"/>
          </p:nvPr>
        </p:nvSpPr>
        <p:spPr>
          <a:xfrm>
            <a:off x="2702601"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186" name="Google Shape;2186;p39"/>
          <p:cNvSpPr txBox="1">
            <a:spLocks noGrp="1"/>
          </p:cNvSpPr>
          <p:nvPr>
            <p:ph type="subTitle" idx="6"/>
          </p:nvPr>
        </p:nvSpPr>
        <p:spPr>
          <a:xfrm>
            <a:off x="2699304"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2187" name="Google Shape;2187;p39"/>
          <p:cNvSpPr txBox="1">
            <a:spLocks noGrp="1"/>
          </p:cNvSpPr>
          <p:nvPr>
            <p:ph type="subTitle" idx="7"/>
          </p:nvPr>
        </p:nvSpPr>
        <p:spPr>
          <a:xfrm>
            <a:off x="4692696"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188" name="Google Shape;2188;p39"/>
          <p:cNvSpPr txBox="1">
            <a:spLocks noGrp="1"/>
          </p:cNvSpPr>
          <p:nvPr>
            <p:ph type="subTitle" idx="8"/>
          </p:nvPr>
        </p:nvSpPr>
        <p:spPr>
          <a:xfrm>
            <a:off x="4692696"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grpSp>
        <p:nvGrpSpPr>
          <p:cNvPr id="2189" name="Google Shape;2189;p39"/>
          <p:cNvGrpSpPr/>
          <p:nvPr/>
        </p:nvGrpSpPr>
        <p:grpSpPr>
          <a:xfrm rot="-2700065">
            <a:off x="-105209" y="747786"/>
            <a:ext cx="598768" cy="1110833"/>
            <a:chOff x="2369275" y="3344925"/>
            <a:chExt cx="160525" cy="297800"/>
          </a:xfrm>
        </p:grpSpPr>
        <p:sp>
          <p:nvSpPr>
            <p:cNvPr id="2190" name="Google Shape;2190;p39"/>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1" name="Google Shape;2191;p39"/>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2" name="Google Shape;2192;p39"/>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3" name="Google Shape;2193;p39"/>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4" name="Google Shape;2194;p39"/>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5" name="Google Shape;2195;p39"/>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6" name="Google Shape;2196;p39"/>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7" name="Google Shape;2197;p39"/>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8" name="Google Shape;2198;p39"/>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9" name="Google Shape;2199;p39"/>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39"/>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1" name="Google Shape;2201;p39"/>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2" name="Google Shape;2202;p39"/>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3" name="Google Shape;2203;p39"/>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4" name="Google Shape;2204;p39"/>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05" name="Google Shape;2205;p39"/>
          <p:cNvSpPr/>
          <p:nvPr/>
        </p:nvSpPr>
        <p:spPr>
          <a:xfrm rot="1184892">
            <a:off x="897616" y="-33814"/>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06" name="Google Shape;2206;p39"/>
          <p:cNvGrpSpPr/>
          <p:nvPr/>
        </p:nvGrpSpPr>
        <p:grpSpPr>
          <a:xfrm rot="-6261324">
            <a:off x="1228296" y="434228"/>
            <a:ext cx="358602" cy="1165471"/>
            <a:chOff x="954700" y="3672025"/>
            <a:chExt cx="106825" cy="360200"/>
          </a:xfrm>
        </p:grpSpPr>
        <p:sp>
          <p:nvSpPr>
            <p:cNvPr id="2207" name="Google Shape;2207;p3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8" name="Google Shape;2208;p3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9" name="Google Shape;2209;p3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0" name="Google Shape;2210;p3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1" name="Google Shape;2211;p3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2" name="Google Shape;2212;p3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3" name="Google Shape;2213;p3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4" name="Google Shape;2214;p3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5" name="Google Shape;2215;p3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16" name="Google Shape;2216;p39"/>
          <p:cNvGrpSpPr/>
          <p:nvPr/>
        </p:nvGrpSpPr>
        <p:grpSpPr>
          <a:xfrm rot="-2161832">
            <a:off x="219780" y="57677"/>
            <a:ext cx="546806" cy="912618"/>
            <a:chOff x="1980950" y="3649100"/>
            <a:chExt cx="146600" cy="244675"/>
          </a:xfrm>
        </p:grpSpPr>
        <p:sp>
          <p:nvSpPr>
            <p:cNvPr id="2217" name="Google Shape;2217;p39"/>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8" name="Google Shape;2218;p39"/>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9" name="Google Shape;2219;p39"/>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0" name="Google Shape;2220;p39"/>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1" name="Google Shape;2221;p39"/>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2" name="Google Shape;2222;p39"/>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3" name="Google Shape;2223;p39"/>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4" name="Google Shape;2224;p39"/>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5" name="Google Shape;2225;p39"/>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6" name="Google Shape;2226;p39"/>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7" name="Google Shape;2227;p39"/>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28" name="Google Shape;2228;p39"/>
          <p:cNvGrpSpPr/>
          <p:nvPr/>
        </p:nvGrpSpPr>
        <p:grpSpPr>
          <a:xfrm rot="-2700000">
            <a:off x="8525949" y="3948162"/>
            <a:ext cx="388232" cy="608020"/>
            <a:chOff x="683900" y="3612800"/>
            <a:chExt cx="105100" cy="164600"/>
          </a:xfrm>
        </p:grpSpPr>
        <p:sp>
          <p:nvSpPr>
            <p:cNvPr id="2229" name="Google Shape;2229;p39"/>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0" name="Google Shape;2230;p39"/>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31" name="Google Shape;2231;p39"/>
          <p:cNvGrpSpPr/>
          <p:nvPr/>
        </p:nvGrpSpPr>
        <p:grpSpPr>
          <a:xfrm rot="3303917">
            <a:off x="7811565" y="4352123"/>
            <a:ext cx="360250" cy="1149365"/>
            <a:chOff x="616875" y="3027700"/>
            <a:chExt cx="97525" cy="311150"/>
          </a:xfrm>
        </p:grpSpPr>
        <p:sp>
          <p:nvSpPr>
            <p:cNvPr id="2232" name="Google Shape;2232;p39"/>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3" name="Google Shape;2233;p39"/>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4" name="Google Shape;2234;p39"/>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5" name="Google Shape;2235;p39"/>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6" name="Google Shape;2236;p39"/>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37" name="Google Shape;2237;p39"/>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2238"/>
        <p:cNvGrpSpPr/>
        <p:nvPr/>
      </p:nvGrpSpPr>
      <p:grpSpPr>
        <a:xfrm>
          <a:off x="0" y="0"/>
          <a:ext cx="0" cy="0"/>
          <a:chOff x="0" y="0"/>
          <a:chExt cx="0" cy="0"/>
        </a:xfrm>
      </p:grpSpPr>
      <p:sp>
        <p:nvSpPr>
          <p:cNvPr id="2239" name="Google Shape;2239;p40"/>
          <p:cNvSpPr/>
          <p:nvPr/>
        </p:nvSpPr>
        <p:spPr>
          <a:xfrm rot="173892">
            <a:off x="2678758" y="3361849"/>
            <a:ext cx="3786478" cy="1528093"/>
          </a:xfrm>
          <a:custGeom>
            <a:avLst/>
            <a:gdLst/>
            <a:ahLst/>
            <a:cxnLst/>
            <a:rect l="l" t="t" r="r" b="b"/>
            <a:pathLst>
              <a:path w="35421" h="25285" extrusionOk="0">
                <a:moveTo>
                  <a:pt x="7640" y="3414"/>
                </a:moveTo>
                <a:lnTo>
                  <a:pt x="7640" y="3414"/>
                </a:lnTo>
                <a:cubicBezTo>
                  <a:pt x="6479" y="4192"/>
                  <a:pt x="5411" y="5040"/>
                  <a:pt x="4424" y="6003"/>
                </a:cubicBezTo>
                <a:cubicBezTo>
                  <a:pt x="5329" y="4947"/>
                  <a:pt x="6421" y="4099"/>
                  <a:pt x="7640" y="3414"/>
                </a:cubicBezTo>
                <a:close/>
                <a:moveTo>
                  <a:pt x="22330" y="602"/>
                </a:moveTo>
                <a:cubicBezTo>
                  <a:pt x="22459" y="602"/>
                  <a:pt x="22591" y="641"/>
                  <a:pt x="22720" y="663"/>
                </a:cubicBezTo>
                <a:cubicBezTo>
                  <a:pt x="23684" y="802"/>
                  <a:pt x="24612" y="1069"/>
                  <a:pt x="25541" y="1278"/>
                </a:cubicBezTo>
                <a:cubicBezTo>
                  <a:pt x="27410" y="1731"/>
                  <a:pt x="29024" y="2648"/>
                  <a:pt x="30510" y="3832"/>
                </a:cubicBezTo>
                <a:cubicBezTo>
                  <a:pt x="31682" y="4784"/>
                  <a:pt x="32576" y="5968"/>
                  <a:pt x="33389" y="7257"/>
                </a:cubicBezTo>
                <a:cubicBezTo>
                  <a:pt x="34016" y="8267"/>
                  <a:pt x="34469" y="9312"/>
                  <a:pt x="34736" y="10438"/>
                </a:cubicBezTo>
                <a:lnTo>
                  <a:pt x="34736" y="10542"/>
                </a:lnTo>
                <a:cubicBezTo>
                  <a:pt x="34724" y="11343"/>
                  <a:pt x="34654" y="12121"/>
                  <a:pt x="34585" y="12911"/>
                </a:cubicBezTo>
                <a:cubicBezTo>
                  <a:pt x="34573" y="12980"/>
                  <a:pt x="34573" y="13062"/>
                  <a:pt x="34538" y="13155"/>
                </a:cubicBezTo>
                <a:cubicBezTo>
                  <a:pt x="34585" y="13259"/>
                  <a:pt x="34585" y="13387"/>
                  <a:pt x="34515" y="13514"/>
                </a:cubicBezTo>
                <a:cubicBezTo>
                  <a:pt x="34411" y="13677"/>
                  <a:pt x="34306" y="13851"/>
                  <a:pt x="34190" y="14048"/>
                </a:cubicBezTo>
                <a:lnTo>
                  <a:pt x="34190" y="13410"/>
                </a:lnTo>
                <a:cubicBezTo>
                  <a:pt x="34979" y="9509"/>
                  <a:pt x="32425" y="5841"/>
                  <a:pt x="29093" y="3867"/>
                </a:cubicBezTo>
                <a:cubicBezTo>
                  <a:pt x="27004" y="2637"/>
                  <a:pt x="24670" y="1778"/>
                  <a:pt x="22232" y="1278"/>
                </a:cubicBezTo>
                <a:cubicBezTo>
                  <a:pt x="22186" y="1267"/>
                  <a:pt x="22163" y="1267"/>
                  <a:pt x="22116" y="1255"/>
                </a:cubicBezTo>
                <a:cubicBezTo>
                  <a:pt x="21896" y="1209"/>
                  <a:pt x="21675" y="1162"/>
                  <a:pt x="21455" y="1139"/>
                </a:cubicBezTo>
                <a:cubicBezTo>
                  <a:pt x="21373" y="1081"/>
                  <a:pt x="21292" y="1069"/>
                  <a:pt x="21188" y="1046"/>
                </a:cubicBezTo>
                <a:cubicBezTo>
                  <a:pt x="20654" y="976"/>
                  <a:pt x="20108" y="907"/>
                  <a:pt x="19562" y="837"/>
                </a:cubicBezTo>
                <a:cubicBezTo>
                  <a:pt x="19938" y="778"/>
                  <a:pt x="20305" y="715"/>
                  <a:pt x="20674" y="715"/>
                </a:cubicBezTo>
                <a:cubicBezTo>
                  <a:pt x="20886" y="715"/>
                  <a:pt x="21099" y="736"/>
                  <a:pt x="21315" y="791"/>
                </a:cubicBezTo>
                <a:cubicBezTo>
                  <a:pt x="21445" y="827"/>
                  <a:pt x="21600" y="880"/>
                  <a:pt x="21731" y="880"/>
                </a:cubicBezTo>
                <a:cubicBezTo>
                  <a:pt x="21811" y="880"/>
                  <a:pt x="21882" y="860"/>
                  <a:pt x="21931" y="802"/>
                </a:cubicBezTo>
                <a:cubicBezTo>
                  <a:pt x="22057" y="646"/>
                  <a:pt x="22192" y="602"/>
                  <a:pt x="22330" y="602"/>
                </a:cubicBezTo>
                <a:close/>
                <a:moveTo>
                  <a:pt x="34097" y="13793"/>
                </a:moveTo>
                <a:cubicBezTo>
                  <a:pt x="34074" y="13979"/>
                  <a:pt x="34051" y="14153"/>
                  <a:pt x="34016" y="14350"/>
                </a:cubicBezTo>
                <a:cubicBezTo>
                  <a:pt x="33946" y="14478"/>
                  <a:pt x="33853" y="14617"/>
                  <a:pt x="33784" y="14768"/>
                </a:cubicBezTo>
                <a:cubicBezTo>
                  <a:pt x="33830" y="14664"/>
                  <a:pt x="33865" y="14548"/>
                  <a:pt x="33900" y="14443"/>
                </a:cubicBezTo>
                <a:cubicBezTo>
                  <a:pt x="33969" y="14234"/>
                  <a:pt x="34039" y="14014"/>
                  <a:pt x="34097" y="13793"/>
                </a:cubicBezTo>
                <a:close/>
                <a:moveTo>
                  <a:pt x="648" y="16288"/>
                </a:moveTo>
                <a:lnTo>
                  <a:pt x="648" y="16288"/>
                </a:lnTo>
                <a:cubicBezTo>
                  <a:pt x="649" y="16293"/>
                  <a:pt x="650" y="16297"/>
                  <a:pt x="651" y="16301"/>
                </a:cubicBezTo>
                <a:lnTo>
                  <a:pt x="651" y="16289"/>
                </a:lnTo>
                <a:cubicBezTo>
                  <a:pt x="650" y="16289"/>
                  <a:pt x="649" y="16289"/>
                  <a:pt x="648" y="16288"/>
                </a:cubicBezTo>
                <a:close/>
                <a:moveTo>
                  <a:pt x="651" y="16301"/>
                </a:moveTo>
                <a:lnTo>
                  <a:pt x="651" y="16823"/>
                </a:lnTo>
                <a:lnTo>
                  <a:pt x="697" y="16823"/>
                </a:lnTo>
                <a:lnTo>
                  <a:pt x="651" y="16301"/>
                </a:lnTo>
                <a:close/>
                <a:moveTo>
                  <a:pt x="32437" y="17345"/>
                </a:moveTo>
                <a:lnTo>
                  <a:pt x="32437" y="17345"/>
                </a:lnTo>
                <a:cubicBezTo>
                  <a:pt x="32402" y="17427"/>
                  <a:pt x="32391" y="17485"/>
                  <a:pt x="32367" y="17554"/>
                </a:cubicBezTo>
                <a:lnTo>
                  <a:pt x="32205" y="17717"/>
                </a:lnTo>
                <a:cubicBezTo>
                  <a:pt x="32112" y="17787"/>
                  <a:pt x="32031" y="17856"/>
                  <a:pt x="31961" y="17926"/>
                </a:cubicBezTo>
                <a:cubicBezTo>
                  <a:pt x="32089" y="17775"/>
                  <a:pt x="32205" y="17612"/>
                  <a:pt x="32332" y="17438"/>
                </a:cubicBezTo>
                <a:cubicBezTo>
                  <a:pt x="32367" y="17403"/>
                  <a:pt x="32402" y="17380"/>
                  <a:pt x="32437" y="17345"/>
                </a:cubicBezTo>
                <a:close/>
                <a:moveTo>
                  <a:pt x="19884" y="0"/>
                </a:moveTo>
                <a:cubicBezTo>
                  <a:pt x="19223" y="0"/>
                  <a:pt x="18558" y="29"/>
                  <a:pt x="17891" y="83"/>
                </a:cubicBezTo>
                <a:cubicBezTo>
                  <a:pt x="17229" y="141"/>
                  <a:pt x="16555" y="175"/>
                  <a:pt x="15905" y="350"/>
                </a:cubicBezTo>
                <a:cubicBezTo>
                  <a:pt x="15836" y="373"/>
                  <a:pt x="15754" y="373"/>
                  <a:pt x="15685" y="384"/>
                </a:cubicBezTo>
                <a:cubicBezTo>
                  <a:pt x="15232" y="431"/>
                  <a:pt x="14791" y="466"/>
                  <a:pt x="14385" y="686"/>
                </a:cubicBezTo>
                <a:cubicBezTo>
                  <a:pt x="14234" y="698"/>
                  <a:pt x="14106" y="733"/>
                  <a:pt x="13990" y="814"/>
                </a:cubicBezTo>
                <a:cubicBezTo>
                  <a:pt x="13943" y="808"/>
                  <a:pt x="13900" y="805"/>
                  <a:pt x="13859" y="805"/>
                </a:cubicBezTo>
                <a:cubicBezTo>
                  <a:pt x="13819" y="805"/>
                  <a:pt x="13781" y="808"/>
                  <a:pt x="13746" y="814"/>
                </a:cubicBezTo>
                <a:cubicBezTo>
                  <a:pt x="13502" y="849"/>
                  <a:pt x="13247" y="930"/>
                  <a:pt x="13003" y="1023"/>
                </a:cubicBezTo>
                <a:cubicBezTo>
                  <a:pt x="12991" y="1023"/>
                  <a:pt x="12980" y="1035"/>
                  <a:pt x="12980" y="1035"/>
                </a:cubicBezTo>
                <a:cubicBezTo>
                  <a:pt x="12887" y="1069"/>
                  <a:pt x="12782" y="1093"/>
                  <a:pt x="12701" y="1127"/>
                </a:cubicBezTo>
                <a:cubicBezTo>
                  <a:pt x="12747" y="1152"/>
                  <a:pt x="12790" y="1161"/>
                  <a:pt x="12832" y="1161"/>
                </a:cubicBezTo>
                <a:cubicBezTo>
                  <a:pt x="12942" y="1161"/>
                  <a:pt x="13041" y="1100"/>
                  <a:pt x="13135" y="1100"/>
                </a:cubicBezTo>
                <a:cubicBezTo>
                  <a:pt x="13190" y="1100"/>
                  <a:pt x="13242" y="1120"/>
                  <a:pt x="13293" y="1185"/>
                </a:cubicBezTo>
                <a:cubicBezTo>
                  <a:pt x="13003" y="1220"/>
                  <a:pt x="12713" y="1278"/>
                  <a:pt x="12423" y="1336"/>
                </a:cubicBezTo>
                <a:cubicBezTo>
                  <a:pt x="12386" y="1329"/>
                  <a:pt x="12350" y="1326"/>
                  <a:pt x="12315" y="1326"/>
                </a:cubicBezTo>
                <a:cubicBezTo>
                  <a:pt x="12180" y="1326"/>
                  <a:pt x="12049" y="1372"/>
                  <a:pt x="11912" y="1418"/>
                </a:cubicBezTo>
                <a:cubicBezTo>
                  <a:pt x="11882" y="1415"/>
                  <a:pt x="11853" y="1413"/>
                  <a:pt x="11824" y="1413"/>
                </a:cubicBezTo>
                <a:cubicBezTo>
                  <a:pt x="11528" y="1413"/>
                  <a:pt x="11279" y="1567"/>
                  <a:pt x="10983" y="1673"/>
                </a:cubicBezTo>
                <a:lnTo>
                  <a:pt x="10762" y="1766"/>
                </a:lnTo>
                <a:cubicBezTo>
                  <a:pt x="10507" y="1836"/>
                  <a:pt x="10263" y="1917"/>
                  <a:pt x="10008" y="1998"/>
                </a:cubicBezTo>
                <a:cubicBezTo>
                  <a:pt x="7198" y="2950"/>
                  <a:pt x="4749" y="4622"/>
                  <a:pt x="3182" y="7187"/>
                </a:cubicBezTo>
                <a:cubicBezTo>
                  <a:pt x="3089" y="7338"/>
                  <a:pt x="3019" y="7478"/>
                  <a:pt x="2926" y="7629"/>
                </a:cubicBezTo>
                <a:cubicBezTo>
                  <a:pt x="2485" y="8163"/>
                  <a:pt x="2044" y="8708"/>
                  <a:pt x="1638" y="9289"/>
                </a:cubicBezTo>
                <a:cubicBezTo>
                  <a:pt x="1580" y="9382"/>
                  <a:pt x="1463" y="9544"/>
                  <a:pt x="1522" y="9556"/>
                </a:cubicBezTo>
                <a:cubicBezTo>
                  <a:pt x="2172" y="9660"/>
                  <a:pt x="1626" y="9974"/>
                  <a:pt x="1580" y="10078"/>
                </a:cubicBezTo>
                <a:cubicBezTo>
                  <a:pt x="1510" y="10241"/>
                  <a:pt x="1440" y="10392"/>
                  <a:pt x="1359" y="10566"/>
                </a:cubicBezTo>
                <a:cubicBezTo>
                  <a:pt x="1347" y="10624"/>
                  <a:pt x="1324" y="10670"/>
                  <a:pt x="1301" y="10728"/>
                </a:cubicBezTo>
                <a:lnTo>
                  <a:pt x="1173" y="11076"/>
                </a:lnTo>
                <a:cubicBezTo>
                  <a:pt x="1162" y="11135"/>
                  <a:pt x="1127" y="11193"/>
                  <a:pt x="1115" y="11251"/>
                </a:cubicBezTo>
                <a:cubicBezTo>
                  <a:pt x="1069" y="11367"/>
                  <a:pt x="1034" y="11483"/>
                  <a:pt x="987" y="11610"/>
                </a:cubicBezTo>
                <a:cubicBezTo>
                  <a:pt x="976" y="11657"/>
                  <a:pt x="953" y="11715"/>
                  <a:pt x="941" y="11761"/>
                </a:cubicBezTo>
                <a:cubicBezTo>
                  <a:pt x="744" y="12365"/>
                  <a:pt x="581" y="12980"/>
                  <a:pt x="465" y="13607"/>
                </a:cubicBezTo>
                <a:cubicBezTo>
                  <a:pt x="279" y="14501"/>
                  <a:pt x="1" y="15418"/>
                  <a:pt x="186" y="16428"/>
                </a:cubicBezTo>
                <a:cubicBezTo>
                  <a:pt x="206" y="16198"/>
                  <a:pt x="259" y="16128"/>
                  <a:pt x="326" y="16128"/>
                </a:cubicBezTo>
                <a:cubicBezTo>
                  <a:pt x="422" y="16128"/>
                  <a:pt x="547" y="16266"/>
                  <a:pt x="648" y="16288"/>
                </a:cubicBezTo>
                <a:lnTo>
                  <a:pt x="648" y="16288"/>
                </a:lnTo>
                <a:cubicBezTo>
                  <a:pt x="488" y="15480"/>
                  <a:pt x="455" y="14683"/>
                  <a:pt x="744" y="13909"/>
                </a:cubicBezTo>
                <a:cubicBezTo>
                  <a:pt x="767" y="13816"/>
                  <a:pt x="813" y="13723"/>
                  <a:pt x="860" y="13630"/>
                </a:cubicBezTo>
                <a:cubicBezTo>
                  <a:pt x="941" y="14083"/>
                  <a:pt x="953" y="14536"/>
                  <a:pt x="941" y="14977"/>
                </a:cubicBezTo>
                <a:cubicBezTo>
                  <a:pt x="918" y="15500"/>
                  <a:pt x="1011" y="15964"/>
                  <a:pt x="1289" y="16370"/>
                </a:cubicBezTo>
                <a:cubicBezTo>
                  <a:pt x="1522" y="17740"/>
                  <a:pt x="2230" y="19075"/>
                  <a:pt x="3031" y="20132"/>
                </a:cubicBezTo>
                <a:cubicBezTo>
                  <a:pt x="4459" y="22001"/>
                  <a:pt x="6955" y="23417"/>
                  <a:pt x="9242" y="23765"/>
                </a:cubicBezTo>
                <a:cubicBezTo>
                  <a:pt x="9288" y="23765"/>
                  <a:pt x="9311" y="23742"/>
                  <a:pt x="9346" y="23730"/>
                </a:cubicBezTo>
                <a:cubicBezTo>
                  <a:pt x="9741" y="23939"/>
                  <a:pt x="10147" y="24125"/>
                  <a:pt x="10565" y="24288"/>
                </a:cubicBezTo>
                <a:cubicBezTo>
                  <a:pt x="12291" y="24986"/>
                  <a:pt x="14120" y="25284"/>
                  <a:pt x="15963" y="25284"/>
                </a:cubicBezTo>
                <a:cubicBezTo>
                  <a:pt x="18719" y="25284"/>
                  <a:pt x="21507" y="24616"/>
                  <a:pt x="24032" y="23614"/>
                </a:cubicBezTo>
                <a:cubicBezTo>
                  <a:pt x="26377" y="22686"/>
                  <a:pt x="28745" y="21269"/>
                  <a:pt x="30638" y="19423"/>
                </a:cubicBezTo>
                <a:cubicBezTo>
                  <a:pt x="30928" y="19191"/>
                  <a:pt x="31230" y="18959"/>
                  <a:pt x="31520" y="18727"/>
                </a:cubicBezTo>
                <a:lnTo>
                  <a:pt x="31520" y="18727"/>
                </a:lnTo>
                <a:cubicBezTo>
                  <a:pt x="31334" y="18924"/>
                  <a:pt x="31137" y="19145"/>
                  <a:pt x="30963" y="19354"/>
                </a:cubicBezTo>
                <a:cubicBezTo>
                  <a:pt x="31450" y="18982"/>
                  <a:pt x="31891" y="18599"/>
                  <a:pt x="32286" y="18146"/>
                </a:cubicBezTo>
                <a:cubicBezTo>
                  <a:pt x="32332" y="18112"/>
                  <a:pt x="32379" y="18088"/>
                  <a:pt x="32414" y="18042"/>
                </a:cubicBezTo>
                <a:lnTo>
                  <a:pt x="32414" y="18042"/>
                </a:lnTo>
                <a:cubicBezTo>
                  <a:pt x="32507" y="18321"/>
                  <a:pt x="32228" y="18437"/>
                  <a:pt x="32379" y="18739"/>
                </a:cubicBezTo>
                <a:cubicBezTo>
                  <a:pt x="33412" y="17276"/>
                  <a:pt x="34190" y="15720"/>
                  <a:pt x="35107" y="14223"/>
                </a:cubicBezTo>
                <a:cubicBezTo>
                  <a:pt x="35107" y="14246"/>
                  <a:pt x="35119" y="14257"/>
                  <a:pt x="35119" y="14281"/>
                </a:cubicBezTo>
                <a:cubicBezTo>
                  <a:pt x="35119" y="14385"/>
                  <a:pt x="35107" y="14490"/>
                  <a:pt x="35095" y="14594"/>
                </a:cubicBezTo>
                <a:cubicBezTo>
                  <a:pt x="35072" y="14896"/>
                  <a:pt x="35095" y="15221"/>
                  <a:pt x="34979" y="15523"/>
                </a:cubicBezTo>
                <a:cubicBezTo>
                  <a:pt x="34886" y="15755"/>
                  <a:pt x="34840" y="15999"/>
                  <a:pt x="34782" y="16243"/>
                </a:cubicBezTo>
                <a:cubicBezTo>
                  <a:pt x="34840" y="16266"/>
                  <a:pt x="34898" y="16266"/>
                  <a:pt x="34945" y="16277"/>
                </a:cubicBezTo>
                <a:cubicBezTo>
                  <a:pt x="34991" y="16173"/>
                  <a:pt x="35037" y="16068"/>
                  <a:pt x="35072" y="15952"/>
                </a:cubicBezTo>
                <a:lnTo>
                  <a:pt x="35072" y="15952"/>
                </a:lnTo>
                <a:cubicBezTo>
                  <a:pt x="35003" y="16301"/>
                  <a:pt x="34898" y="16649"/>
                  <a:pt x="34805" y="17020"/>
                </a:cubicBezTo>
                <a:cubicBezTo>
                  <a:pt x="35165" y="16498"/>
                  <a:pt x="35421" y="15952"/>
                  <a:pt x="35386" y="15337"/>
                </a:cubicBezTo>
                <a:cubicBezTo>
                  <a:pt x="35293" y="13897"/>
                  <a:pt x="35328" y="12446"/>
                  <a:pt x="35223" y="11007"/>
                </a:cubicBezTo>
                <a:cubicBezTo>
                  <a:pt x="35177" y="10473"/>
                  <a:pt x="35072" y="9950"/>
                  <a:pt x="34933" y="9451"/>
                </a:cubicBezTo>
                <a:cubicBezTo>
                  <a:pt x="34840" y="9161"/>
                  <a:pt x="34736" y="8882"/>
                  <a:pt x="34619" y="8615"/>
                </a:cubicBezTo>
                <a:cubicBezTo>
                  <a:pt x="34260" y="7768"/>
                  <a:pt x="33830" y="6990"/>
                  <a:pt x="33284" y="6247"/>
                </a:cubicBezTo>
                <a:cubicBezTo>
                  <a:pt x="31798" y="4134"/>
                  <a:pt x="29860" y="2544"/>
                  <a:pt x="27515" y="1510"/>
                </a:cubicBezTo>
                <a:cubicBezTo>
                  <a:pt x="25068" y="445"/>
                  <a:pt x="22503" y="0"/>
                  <a:pt x="1988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1"/>
              </a:solidFill>
              <a:latin typeface="Arial"/>
              <a:ea typeface="Arial"/>
              <a:cs typeface="Arial"/>
              <a:sym typeface="Arial"/>
            </a:endParaRPr>
          </a:p>
        </p:txBody>
      </p:sp>
      <p:sp>
        <p:nvSpPr>
          <p:cNvPr id="2240" name="Google Shape;2240;p40"/>
          <p:cNvSpPr txBox="1">
            <a:spLocks noGrp="1"/>
          </p:cNvSpPr>
          <p:nvPr>
            <p:ph type="ctrTitle"/>
          </p:nvPr>
        </p:nvSpPr>
        <p:spPr>
          <a:xfrm>
            <a:off x="3529650" y="3723607"/>
            <a:ext cx="2084700" cy="804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2241" name="Google Shape;2241;p40"/>
          <p:cNvGrpSpPr/>
          <p:nvPr/>
        </p:nvGrpSpPr>
        <p:grpSpPr>
          <a:xfrm rot="1397262">
            <a:off x="8792294" y="-464643"/>
            <a:ext cx="624724" cy="1158965"/>
            <a:chOff x="2369275" y="3344925"/>
            <a:chExt cx="160525" cy="297800"/>
          </a:xfrm>
        </p:grpSpPr>
        <p:sp>
          <p:nvSpPr>
            <p:cNvPr id="2242" name="Google Shape;2242;p40"/>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3" name="Google Shape;2243;p40"/>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4" name="Google Shape;2244;p40"/>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5" name="Google Shape;2245;p40"/>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6" name="Google Shape;2246;p40"/>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7" name="Google Shape;2247;p40"/>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8" name="Google Shape;2248;p40"/>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9" name="Google Shape;2249;p40"/>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0" name="Google Shape;2250;p40"/>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1" name="Google Shape;2251;p40"/>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2" name="Google Shape;2252;p40"/>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3" name="Google Shape;2253;p40"/>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4" name="Google Shape;2254;p40"/>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5" name="Google Shape;2255;p40"/>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6" name="Google Shape;2256;p40"/>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57" name="Google Shape;2257;p40"/>
          <p:cNvSpPr/>
          <p:nvPr/>
        </p:nvSpPr>
        <p:spPr>
          <a:xfrm rot="-1684183">
            <a:off x="8537084" y="909331"/>
            <a:ext cx="970676" cy="839040"/>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58" name="Google Shape;2258;p40"/>
          <p:cNvGrpSpPr/>
          <p:nvPr/>
        </p:nvGrpSpPr>
        <p:grpSpPr>
          <a:xfrm rot="7743169">
            <a:off x="620299" y="-108727"/>
            <a:ext cx="384785" cy="1297445"/>
            <a:chOff x="954700" y="3672025"/>
            <a:chExt cx="106825" cy="360200"/>
          </a:xfrm>
        </p:grpSpPr>
        <p:sp>
          <p:nvSpPr>
            <p:cNvPr id="2259" name="Google Shape;2259;p40"/>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0" name="Google Shape;2260;p40"/>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1" name="Google Shape;2261;p40"/>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2" name="Google Shape;2262;p40"/>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3" name="Google Shape;2263;p40"/>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4" name="Google Shape;2264;p40"/>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5" name="Google Shape;2265;p40"/>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6" name="Google Shape;2266;p40"/>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7" name="Google Shape;2267;p40"/>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68" name="Google Shape;2268;p40"/>
          <p:cNvGrpSpPr/>
          <p:nvPr/>
        </p:nvGrpSpPr>
        <p:grpSpPr>
          <a:xfrm rot="1031363">
            <a:off x="-81656" y="638501"/>
            <a:ext cx="781001" cy="756958"/>
            <a:chOff x="852825" y="3133350"/>
            <a:chExt cx="216825" cy="210150"/>
          </a:xfrm>
        </p:grpSpPr>
        <p:sp>
          <p:nvSpPr>
            <p:cNvPr id="2269" name="Google Shape;2269;p40"/>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0" name="Google Shape;2270;p40"/>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71" name="Google Shape;2271;p40"/>
          <p:cNvGrpSpPr/>
          <p:nvPr/>
        </p:nvGrpSpPr>
        <p:grpSpPr>
          <a:xfrm rot="9196451">
            <a:off x="1089798" y="-167971"/>
            <a:ext cx="233140" cy="565605"/>
            <a:chOff x="1282375" y="3450000"/>
            <a:chExt cx="64725" cy="157025"/>
          </a:xfrm>
        </p:grpSpPr>
        <p:sp>
          <p:nvSpPr>
            <p:cNvPr id="2272" name="Google Shape;2272;p40"/>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3" name="Google Shape;2273;p40"/>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4" name="Google Shape;2274;p40"/>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75" name="Google Shape;2275;p40"/>
          <p:cNvGrpSpPr/>
          <p:nvPr/>
        </p:nvGrpSpPr>
        <p:grpSpPr>
          <a:xfrm rot="-1792482">
            <a:off x="7223802" y="-396696"/>
            <a:ext cx="781015" cy="756971"/>
            <a:chOff x="852825" y="3133350"/>
            <a:chExt cx="216825" cy="210150"/>
          </a:xfrm>
        </p:grpSpPr>
        <p:sp>
          <p:nvSpPr>
            <p:cNvPr id="2276" name="Google Shape;2276;p40"/>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7" name="Google Shape;2277;p40"/>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78" name="Google Shape;2278;p40"/>
          <p:cNvGrpSpPr/>
          <p:nvPr/>
        </p:nvGrpSpPr>
        <p:grpSpPr>
          <a:xfrm rot="912603">
            <a:off x="7781084" y="71327"/>
            <a:ext cx="834753" cy="1145012"/>
            <a:chOff x="4590425" y="3427675"/>
            <a:chExt cx="214500" cy="294225"/>
          </a:xfrm>
        </p:grpSpPr>
        <p:sp>
          <p:nvSpPr>
            <p:cNvPr id="2279" name="Google Shape;2279;p40"/>
            <p:cNvSpPr/>
            <p:nvPr/>
          </p:nvSpPr>
          <p:spPr>
            <a:xfrm>
              <a:off x="4660075" y="3675450"/>
              <a:ext cx="87975" cy="46450"/>
            </a:xfrm>
            <a:custGeom>
              <a:avLst/>
              <a:gdLst/>
              <a:ahLst/>
              <a:cxnLst/>
              <a:rect l="l" t="t" r="r" b="b"/>
              <a:pathLst>
                <a:path w="3519" h="1858" extrusionOk="0">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0" name="Google Shape;2280;p40"/>
            <p:cNvSpPr/>
            <p:nvPr/>
          </p:nvSpPr>
          <p:spPr>
            <a:xfrm>
              <a:off x="4622000" y="3461175"/>
              <a:ext cx="66100" cy="98375"/>
            </a:xfrm>
            <a:custGeom>
              <a:avLst/>
              <a:gdLst/>
              <a:ahLst/>
              <a:cxnLst/>
              <a:rect l="l" t="t" r="r" b="b"/>
              <a:pathLst>
                <a:path w="2644" h="3935" extrusionOk="0">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1" name="Google Shape;2281;p40"/>
            <p:cNvSpPr/>
            <p:nvPr/>
          </p:nvSpPr>
          <p:spPr>
            <a:xfrm>
              <a:off x="4653250" y="3478600"/>
              <a:ext cx="66275" cy="98475"/>
            </a:xfrm>
            <a:custGeom>
              <a:avLst/>
              <a:gdLst/>
              <a:ahLst/>
              <a:cxnLst/>
              <a:rect l="l" t="t" r="r" b="b"/>
              <a:pathLst>
                <a:path w="2651" h="3939" extrusionOk="0">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2" name="Google Shape;2282;p40"/>
            <p:cNvSpPr/>
            <p:nvPr/>
          </p:nvSpPr>
          <p:spPr>
            <a:xfrm>
              <a:off x="4648075" y="3513825"/>
              <a:ext cx="142725" cy="153950"/>
            </a:xfrm>
            <a:custGeom>
              <a:avLst/>
              <a:gdLst/>
              <a:ahLst/>
              <a:cxnLst/>
              <a:rect l="l" t="t" r="r" b="b"/>
              <a:pathLst>
                <a:path w="5709" h="6158" extrusionOk="0">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3" name="Google Shape;2283;p40"/>
            <p:cNvSpPr/>
            <p:nvPr/>
          </p:nvSpPr>
          <p:spPr>
            <a:xfrm>
              <a:off x="4604350" y="3548450"/>
              <a:ext cx="65900" cy="51950"/>
            </a:xfrm>
            <a:custGeom>
              <a:avLst/>
              <a:gdLst/>
              <a:ahLst/>
              <a:cxnLst/>
              <a:rect l="l" t="t" r="r" b="b"/>
              <a:pathLst>
                <a:path w="2636" h="2078" extrusionOk="0">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4" name="Google Shape;2284;p40"/>
            <p:cNvSpPr/>
            <p:nvPr/>
          </p:nvSpPr>
          <p:spPr>
            <a:xfrm>
              <a:off x="4625950" y="3495075"/>
              <a:ext cx="178975" cy="191775"/>
            </a:xfrm>
            <a:custGeom>
              <a:avLst/>
              <a:gdLst/>
              <a:ahLst/>
              <a:cxnLst/>
              <a:rect l="l" t="t" r="r" b="b"/>
              <a:pathLst>
                <a:path w="7159" h="7671" extrusionOk="0">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5" name="Google Shape;2285;p40"/>
            <p:cNvSpPr/>
            <p:nvPr/>
          </p:nvSpPr>
          <p:spPr>
            <a:xfrm>
              <a:off x="4671675" y="3427675"/>
              <a:ext cx="65925" cy="61975"/>
            </a:xfrm>
            <a:custGeom>
              <a:avLst/>
              <a:gdLst/>
              <a:ahLst/>
              <a:cxnLst/>
              <a:rect l="l" t="t" r="r" b="b"/>
              <a:pathLst>
                <a:path w="2637" h="2479" extrusionOk="0">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6" name="Google Shape;2286;p40"/>
            <p:cNvSpPr/>
            <p:nvPr/>
          </p:nvSpPr>
          <p:spPr>
            <a:xfrm>
              <a:off x="4590425" y="3619600"/>
              <a:ext cx="91150" cy="24000"/>
            </a:xfrm>
            <a:custGeom>
              <a:avLst/>
              <a:gdLst/>
              <a:ahLst/>
              <a:cxnLst/>
              <a:rect l="l" t="t" r="r" b="b"/>
              <a:pathLst>
                <a:path w="3646" h="960" extrusionOk="0">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3">
  <p:cSld name="TITLE_ONLY_1">
    <p:bg>
      <p:bgPr>
        <a:solidFill>
          <a:schemeClr val="accent1"/>
        </a:solidFill>
        <a:effectLst/>
      </p:bgPr>
    </p:bg>
    <p:spTree>
      <p:nvGrpSpPr>
        <p:cNvPr id="1" name="Shape 2287"/>
        <p:cNvGrpSpPr/>
        <p:nvPr/>
      </p:nvGrpSpPr>
      <p:grpSpPr>
        <a:xfrm>
          <a:off x="0" y="0"/>
          <a:ext cx="0" cy="0"/>
          <a:chOff x="0" y="0"/>
          <a:chExt cx="0" cy="0"/>
        </a:xfrm>
      </p:grpSpPr>
      <p:grpSp>
        <p:nvGrpSpPr>
          <p:cNvPr id="2288" name="Google Shape;2288;p41"/>
          <p:cNvGrpSpPr/>
          <p:nvPr/>
        </p:nvGrpSpPr>
        <p:grpSpPr>
          <a:xfrm rot="2009154" flipH="1">
            <a:off x="885347" y="-216021"/>
            <a:ext cx="569387" cy="950286"/>
            <a:chOff x="1980950" y="3649100"/>
            <a:chExt cx="146600" cy="244675"/>
          </a:xfrm>
        </p:grpSpPr>
        <p:sp>
          <p:nvSpPr>
            <p:cNvPr id="2289" name="Google Shape;2289;p4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0" name="Google Shape;2290;p4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1" name="Google Shape;2291;p4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2" name="Google Shape;2292;p4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3" name="Google Shape;2293;p4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4" name="Google Shape;2294;p4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5" name="Google Shape;2295;p4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6" name="Google Shape;2296;p4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7" name="Google Shape;2297;p4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8" name="Google Shape;2298;p4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9" name="Google Shape;2299;p4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00" name="Google Shape;2300;p41"/>
          <p:cNvGrpSpPr/>
          <p:nvPr/>
        </p:nvGrpSpPr>
        <p:grpSpPr>
          <a:xfrm rot="566270" flipH="1">
            <a:off x="-104719" y="164606"/>
            <a:ext cx="623491" cy="1156677"/>
            <a:chOff x="2369275" y="3344925"/>
            <a:chExt cx="160525" cy="297800"/>
          </a:xfrm>
        </p:grpSpPr>
        <p:sp>
          <p:nvSpPr>
            <p:cNvPr id="2301" name="Google Shape;2301;p4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2" name="Google Shape;2302;p4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3" name="Google Shape;2303;p4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4" name="Google Shape;2304;p4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5" name="Google Shape;2305;p4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6" name="Google Shape;2306;p4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7" name="Google Shape;2307;p4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8" name="Google Shape;2308;p4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9" name="Google Shape;2309;p4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0" name="Google Shape;2310;p4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1" name="Google Shape;2311;p4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2" name="Google Shape;2312;p4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3" name="Google Shape;2313;p4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4" name="Google Shape;2314;p4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5" name="Google Shape;2315;p4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16" name="Google Shape;2316;p41"/>
          <p:cNvGrpSpPr/>
          <p:nvPr/>
        </p:nvGrpSpPr>
        <p:grpSpPr>
          <a:xfrm rot="-7337878" flipH="1">
            <a:off x="646819" y="669576"/>
            <a:ext cx="414887" cy="1399055"/>
            <a:chOff x="954700" y="3672025"/>
            <a:chExt cx="106825" cy="360200"/>
          </a:xfrm>
        </p:grpSpPr>
        <p:sp>
          <p:nvSpPr>
            <p:cNvPr id="2317" name="Google Shape;2317;p4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8" name="Google Shape;2318;p4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9" name="Google Shape;2319;p4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0" name="Google Shape;2320;p4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1" name="Google Shape;2321;p4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2" name="Google Shape;2322;p4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3" name="Google Shape;2323;p4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4" name="Google Shape;2324;p4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5" name="Google Shape;2325;p4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26" name="Google Shape;2326;p41"/>
          <p:cNvGrpSpPr/>
          <p:nvPr/>
        </p:nvGrpSpPr>
        <p:grpSpPr>
          <a:xfrm rot="3717561" flipH="1">
            <a:off x="8515339" y="3419439"/>
            <a:ext cx="360249" cy="1149361"/>
            <a:chOff x="616875" y="3027700"/>
            <a:chExt cx="97525" cy="311150"/>
          </a:xfrm>
        </p:grpSpPr>
        <p:sp>
          <p:nvSpPr>
            <p:cNvPr id="2327" name="Google Shape;2327;p41"/>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8" name="Google Shape;2328;p41"/>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9" name="Google Shape;2329;p41"/>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0" name="Google Shape;2330;p41"/>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1" name="Google Shape;2331;p41"/>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32" name="Google Shape;2332;p41"/>
          <p:cNvSpPr/>
          <p:nvPr/>
        </p:nvSpPr>
        <p:spPr>
          <a:xfrm rot="-1965861" flipH="1">
            <a:off x="8644466" y="4390720"/>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3" name="Google Shape;2333;p41"/>
          <p:cNvSpPr/>
          <p:nvPr/>
        </p:nvSpPr>
        <p:spPr>
          <a:xfrm rot="-1228039" flipH="1">
            <a:off x="7921507" y="4498224"/>
            <a:ext cx="526617" cy="541772"/>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4" name="Google Shape;2334;p41"/>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2"/>
        </a:solidFill>
        <a:effectLst/>
      </p:bgPr>
    </p:bg>
    <p:spTree>
      <p:nvGrpSpPr>
        <p:cNvPr id="1" name="Shape 307"/>
        <p:cNvGrpSpPr/>
        <p:nvPr/>
      </p:nvGrpSpPr>
      <p:grpSpPr>
        <a:xfrm>
          <a:off x="0" y="0"/>
          <a:ext cx="0" cy="0"/>
          <a:chOff x="0" y="0"/>
          <a:chExt cx="0" cy="0"/>
        </a:xfrm>
      </p:grpSpPr>
      <p:sp>
        <p:nvSpPr>
          <p:cNvPr id="308" name="Google Shape;308;p5"/>
          <p:cNvSpPr txBox="1">
            <a:spLocks noGrp="1"/>
          </p:cNvSpPr>
          <p:nvPr>
            <p:ph type="subTitle" idx="1"/>
          </p:nvPr>
        </p:nvSpPr>
        <p:spPr>
          <a:xfrm>
            <a:off x="719976" y="1244195"/>
            <a:ext cx="7704000" cy="336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Roboto Condensed"/>
              <a:buNone/>
              <a:defRPr sz="12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09" name="Google Shape;309;p5"/>
          <p:cNvSpPr txBox="1">
            <a:spLocks noGrp="1"/>
          </p:cNvSpPr>
          <p:nvPr>
            <p:ph type="ctrTitle"/>
          </p:nvPr>
        </p:nvSpPr>
        <p:spPr>
          <a:xfrm>
            <a:off x="720000" y="422850"/>
            <a:ext cx="7704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310" name="Google Shape;310;p5"/>
          <p:cNvGrpSpPr/>
          <p:nvPr/>
        </p:nvGrpSpPr>
        <p:grpSpPr>
          <a:xfrm rot="-1403612" flipH="1">
            <a:off x="7449365" y="-167799"/>
            <a:ext cx="933827" cy="906562"/>
            <a:chOff x="1428925" y="2779850"/>
            <a:chExt cx="216825" cy="210450"/>
          </a:xfrm>
        </p:grpSpPr>
        <p:sp>
          <p:nvSpPr>
            <p:cNvPr id="311" name="Google Shape;311;p5"/>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5"/>
          <p:cNvGrpSpPr/>
          <p:nvPr/>
        </p:nvGrpSpPr>
        <p:grpSpPr>
          <a:xfrm rot="1184074" flipH="1">
            <a:off x="8073789" y="853954"/>
            <a:ext cx="946251" cy="568145"/>
            <a:chOff x="3404153" y="3858690"/>
            <a:chExt cx="195697" cy="117494"/>
          </a:xfrm>
        </p:grpSpPr>
        <p:sp>
          <p:nvSpPr>
            <p:cNvPr id="314" name="Google Shape;314;p5"/>
            <p:cNvSpPr/>
            <p:nvPr/>
          </p:nvSpPr>
          <p:spPr>
            <a:xfrm rot="2215357">
              <a:off x="3427764" y="3867620"/>
              <a:ext cx="62996" cy="99633"/>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 name="Google Shape;316;p5"/>
          <p:cNvSpPr/>
          <p:nvPr/>
        </p:nvSpPr>
        <p:spPr>
          <a:xfrm rot="-1076836">
            <a:off x="8665835" y="124950"/>
            <a:ext cx="733306" cy="1031368"/>
          </a:xfrm>
          <a:custGeom>
            <a:avLst/>
            <a:gdLst/>
            <a:ahLst/>
            <a:cxnLst/>
            <a:rect l="l" t="t" r="r" b="b"/>
            <a:pathLst>
              <a:path w="7024" h="9879" extrusionOk="0">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2335"/>
        <p:cNvGrpSpPr/>
        <p:nvPr/>
      </p:nvGrpSpPr>
      <p:grpSpPr>
        <a:xfrm>
          <a:off x="0" y="0"/>
          <a:ext cx="0" cy="0"/>
          <a:chOff x="0" y="0"/>
          <a:chExt cx="0" cy="0"/>
        </a:xfrm>
      </p:grpSpPr>
      <p:sp>
        <p:nvSpPr>
          <p:cNvPr id="2336" name="Google Shape;2336;p42"/>
          <p:cNvSpPr txBox="1">
            <a:spLocks noGrp="1"/>
          </p:cNvSpPr>
          <p:nvPr>
            <p:ph type="title" hasCustomPrompt="1"/>
          </p:nvPr>
        </p:nvSpPr>
        <p:spPr>
          <a:xfrm>
            <a:off x="1477800" y="1869000"/>
            <a:ext cx="6188400" cy="1405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8100"/>
              <a:buFont typeface="Neucha"/>
              <a:buNone/>
              <a:defRPr sz="8100" b="1">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337" name="Google Shape;2337;p42"/>
          <p:cNvSpPr txBox="1">
            <a:spLocks noGrp="1"/>
          </p:cNvSpPr>
          <p:nvPr>
            <p:ph type="ctrTitle" idx="2"/>
          </p:nvPr>
        </p:nvSpPr>
        <p:spPr>
          <a:xfrm>
            <a:off x="2971800" y="3182832"/>
            <a:ext cx="3200400" cy="91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Roboto Condensed"/>
              <a:buNone/>
              <a:defRPr sz="1800" b="0">
                <a:latin typeface="Roboto Condensed"/>
                <a:ea typeface="Roboto Condensed"/>
                <a:cs typeface="Roboto Condensed"/>
                <a:sym typeface="Roboto Condensed"/>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2338" name="Google Shape;2338;p42"/>
          <p:cNvGrpSpPr/>
          <p:nvPr/>
        </p:nvGrpSpPr>
        <p:grpSpPr>
          <a:xfrm rot="-3553717" flipH="1">
            <a:off x="7688754" y="3898355"/>
            <a:ext cx="1657053" cy="1186673"/>
            <a:chOff x="2656025" y="2684075"/>
            <a:chExt cx="464100" cy="332350"/>
          </a:xfrm>
        </p:grpSpPr>
        <p:sp>
          <p:nvSpPr>
            <p:cNvPr id="2339" name="Google Shape;2339;p42"/>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0" name="Google Shape;2340;p42"/>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1" name="Google Shape;2341;p42"/>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2" name="Google Shape;2342;p42"/>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3" name="Google Shape;2343;p42"/>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4" name="Google Shape;2344;p42"/>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5" name="Google Shape;2345;p42"/>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6" name="Google Shape;2346;p42"/>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7" name="Google Shape;2347;p42"/>
          <p:cNvGrpSpPr/>
          <p:nvPr/>
        </p:nvGrpSpPr>
        <p:grpSpPr>
          <a:xfrm rot="-1425117" flipH="1">
            <a:off x="6647985" y="4272006"/>
            <a:ext cx="870560" cy="1160758"/>
            <a:chOff x="2957300" y="3608175"/>
            <a:chExt cx="231325" cy="310850"/>
          </a:xfrm>
        </p:grpSpPr>
        <p:sp>
          <p:nvSpPr>
            <p:cNvPr id="2348" name="Google Shape;2348;p42"/>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9" name="Google Shape;2349;p42"/>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0" name="Google Shape;2350;p42"/>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1" name="Google Shape;2351;p42"/>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2" name="Google Shape;2352;p42"/>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3" name="Google Shape;2353;p42"/>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4" name="Google Shape;2354;p42"/>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5" name="Google Shape;2355;p42"/>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6" name="Google Shape;2356;p42"/>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7" name="Google Shape;2357;p42"/>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8" name="Google Shape;2358;p42"/>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9" name="Google Shape;2359;p42"/>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0" name="Google Shape;2360;p42"/>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61" name="Google Shape;2361;p42"/>
          <p:cNvGrpSpPr/>
          <p:nvPr/>
        </p:nvGrpSpPr>
        <p:grpSpPr>
          <a:xfrm rot="2084963" flipH="1">
            <a:off x="1022765" y="-103695"/>
            <a:ext cx="1670611" cy="1197127"/>
            <a:chOff x="692625" y="2569725"/>
            <a:chExt cx="463800" cy="332350"/>
          </a:xfrm>
        </p:grpSpPr>
        <p:sp>
          <p:nvSpPr>
            <p:cNvPr id="2362" name="Google Shape;2362;p42"/>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3" name="Google Shape;2363;p42"/>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64" name="Google Shape;2364;p42"/>
          <p:cNvGrpSpPr/>
          <p:nvPr/>
        </p:nvGrpSpPr>
        <p:grpSpPr>
          <a:xfrm rot="1062273" flipH="1">
            <a:off x="-107477" y="229689"/>
            <a:ext cx="384784" cy="1297441"/>
            <a:chOff x="954700" y="3672025"/>
            <a:chExt cx="106825" cy="360200"/>
          </a:xfrm>
        </p:grpSpPr>
        <p:sp>
          <p:nvSpPr>
            <p:cNvPr id="2365" name="Google Shape;2365;p4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6" name="Google Shape;2366;p4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7" name="Google Shape;2367;p4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8" name="Google Shape;2368;p4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9" name="Google Shape;2369;p4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0" name="Google Shape;2370;p4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1" name="Google Shape;2371;p4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2" name="Google Shape;2372;p4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3" name="Google Shape;2373;p4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74" name="Google Shape;2374;p42"/>
          <p:cNvGrpSpPr/>
          <p:nvPr/>
        </p:nvGrpSpPr>
        <p:grpSpPr>
          <a:xfrm rot="-1031363" flipH="1">
            <a:off x="-137267" y="1716289"/>
            <a:ext cx="781001" cy="756958"/>
            <a:chOff x="852825" y="3133350"/>
            <a:chExt cx="216825" cy="210150"/>
          </a:xfrm>
        </p:grpSpPr>
        <p:sp>
          <p:nvSpPr>
            <p:cNvPr id="2375" name="Google Shape;2375;p42"/>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6" name="Google Shape;2376;p42"/>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77" name="Google Shape;2377;p42"/>
          <p:cNvGrpSpPr/>
          <p:nvPr/>
        </p:nvGrpSpPr>
        <p:grpSpPr>
          <a:xfrm rot="9086648" flipH="1">
            <a:off x="2361570" y="-673704"/>
            <a:ext cx="351283" cy="1120755"/>
            <a:chOff x="616875" y="3027700"/>
            <a:chExt cx="97525" cy="311150"/>
          </a:xfrm>
        </p:grpSpPr>
        <p:sp>
          <p:nvSpPr>
            <p:cNvPr id="2378" name="Google Shape;2378;p42"/>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9" name="Google Shape;2379;p42"/>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0" name="Google Shape;2380;p42"/>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1" name="Google Shape;2381;p42"/>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2" name="Google Shape;2382;p42"/>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83" name="Google Shape;2383;p42"/>
          <p:cNvGrpSpPr/>
          <p:nvPr/>
        </p:nvGrpSpPr>
        <p:grpSpPr>
          <a:xfrm rot="-1974894" flipH="1">
            <a:off x="1370005" y="872286"/>
            <a:ext cx="233139" cy="565604"/>
            <a:chOff x="1282375" y="3450000"/>
            <a:chExt cx="64725" cy="157025"/>
          </a:xfrm>
        </p:grpSpPr>
        <p:sp>
          <p:nvSpPr>
            <p:cNvPr id="2384" name="Google Shape;2384;p4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5" name="Google Shape;2385;p4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6" name="Google Shape;2386;p4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87" name="Google Shape;2387;p42"/>
          <p:cNvGrpSpPr/>
          <p:nvPr/>
        </p:nvGrpSpPr>
        <p:grpSpPr>
          <a:xfrm rot="-1302591" flipH="1">
            <a:off x="6086406" y="4653389"/>
            <a:ext cx="378569" cy="592888"/>
            <a:chOff x="683900" y="3612800"/>
            <a:chExt cx="105100" cy="164600"/>
          </a:xfrm>
        </p:grpSpPr>
        <p:sp>
          <p:nvSpPr>
            <p:cNvPr id="2388" name="Google Shape;2388;p42"/>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9" name="Google Shape;2389;p42"/>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90" name="Google Shape;2390;p42"/>
          <p:cNvGrpSpPr/>
          <p:nvPr/>
        </p:nvGrpSpPr>
        <p:grpSpPr>
          <a:xfrm rot="-1974894" flipH="1">
            <a:off x="8706980" y="2937336"/>
            <a:ext cx="233139" cy="565604"/>
            <a:chOff x="1282375" y="3450000"/>
            <a:chExt cx="64725" cy="157025"/>
          </a:xfrm>
        </p:grpSpPr>
        <p:sp>
          <p:nvSpPr>
            <p:cNvPr id="2391" name="Google Shape;2391;p4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2" name="Google Shape;2392;p4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3" name="Google Shape;2393;p4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94" name="Google Shape;2394;p42"/>
          <p:cNvGrpSpPr/>
          <p:nvPr/>
        </p:nvGrpSpPr>
        <p:grpSpPr>
          <a:xfrm rot="762759" flipH="1">
            <a:off x="7516114" y="3314521"/>
            <a:ext cx="590931" cy="1096303"/>
            <a:chOff x="2369275" y="3344925"/>
            <a:chExt cx="160525" cy="297800"/>
          </a:xfrm>
        </p:grpSpPr>
        <p:sp>
          <p:nvSpPr>
            <p:cNvPr id="2395" name="Google Shape;2395;p42"/>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6" name="Google Shape;2396;p42"/>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7" name="Google Shape;2397;p42"/>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8" name="Google Shape;2398;p42"/>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9" name="Google Shape;2399;p42"/>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0" name="Google Shape;2400;p42"/>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1" name="Google Shape;2401;p42"/>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2" name="Google Shape;2402;p42"/>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3" name="Google Shape;2403;p42"/>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4" name="Google Shape;2404;p42"/>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5" name="Google Shape;2405;p42"/>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6" name="Google Shape;2406;p42"/>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7" name="Google Shape;2407;p42"/>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8" name="Google Shape;2408;p42"/>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9" name="Google Shape;2409;p42"/>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10" name="Google Shape;2410;p42"/>
          <p:cNvGrpSpPr/>
          <p:nvPr/>
        </p:nvGrpSpPr>
        <p:grpSpPr>
          <a:xfrm rot="-4092482" flipH="1">
            <a:off x="344761" y="-173700"/>
            <a:ext cx="773115" cy="298133"/>
            <a:chOff x="1154075" y="3734125"/>
            <a:chExt cx="201750" cy="77800"/>
          </a:xfrm>
        </p:grpSpPr>
        <p:sp>
          <p:nvSpPr>
            <p:cNvPr id="2411" name="Google Shape;2411;p42"/>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2" name="Google Shape;2412;p42"/>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3" name="Google Shape;2413;p42"/>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4" name="Google Shape;2414;p42"/>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5" name="Google Shape;2415;p42"/>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6" name="Google Shape;2416;p42"/>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7" name="Google Shape;2417;p42"/>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8" name="Google Shape;2418;p42"/>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19" name="Google Shape;2419;p42"/>
          <p:cNvGrpSpPr/>
          <p:nvPr/>
        </p:nvGrpSpPr>
        <p:grpSpPr>
          <a:xfrm rot="-1415750" flipH="1">
            <a:off x="430215" y="501185"/>
            <a:ext cx="602211" cy="1005088"/>
            <a:chOff x="1980950" y="3649100"/>
            <a:chExt cx="146600" cy="244675"/>
          </a:xfrm>
        </p:grpSpPr>
        <p:sp>
          <p:nvSpPr>
            <p:cNvPr id="2420" name="Google Shape;2420;p42"/>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1" name="Google Shape;2421;p42"/>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2" name="Google Shape;2422;p42"/>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3" name="Google Shape;2423;p42"/>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4" name="Google Shape;2424;p42"/>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5" name="Google Shape;2425;p42"/>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6" name="Google Shape;2426;p42"/>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7" name="Google Shape;2427;p42"/>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8" name="Google Shape;2428;p42"/>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9" name="Google Shape;2429;p42"/>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0" name="Google Shape;2430;p42"/>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1" name="Google Shape;2431;p42"/>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2" name="Google Shape;2432;p42"/>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33" name="Google Shape;2433;p42"/>
          <p:cNvGrpSpPr/>
          <p:nvPr/>
        </p:nvGrpSpPr>
        <p:grpSpPr>
          <a:xfrm rot="-897778" flipH="1">
            <a:off x="825036" y="1701916"/>
            <a:ext cx="540259" cy="223794"/>
            <a:chOff x="2333000" y="3750375"/>
            <a:chExt cx="157050" cy="65050"/>
          </a:xfrm>
        </p:grpSpPr>
        <p:sp>
          <p:nvSpPr>
            <p:cNvPr id="2434" name="Google Shape;2434;p42"/>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5" name="Google Shape;2435;p42"/>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6" name="Google Shape;2436;p42"/>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7" name="Google Shape;2437;p42"/>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8" name="Google Shape;2438;p42"/>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mall numbers">
  <p:cSld name="SECTION_HEADER_1">
    <p:bg>
      <p:bgPr>
        <a:solidFill>
          <a:schemeClr val="accent1"/>
        </a:solidFill>
        <a:effectLst/>
      </p:bgPr>
    </p:bg>
    <p:spTree>
      <p:nvGrpSpPr>
        <p:cNvPr id="1" name="Shape 2439"/>
        <p:cNvGrpSpPr/>
        <p:nvPr/>
      </p:nvGrpSpPr>
      <p:grpSpPr>
        <a:xfrm>
          <a:off x="0" y="0"/>
          <a:ext cx="0" cy="0"/>
          <a:chOff x="0" y="0"/>
          <a:chExt cx="0" cy="0"/>
        </a:xfrm>
      </p:grpSpPr>
      <p:sp>
        <p:nvSpPr>
          <p:cNvPr id="2440" name="Google Shape;2440;p43"/>
          <p:cNvSpPr txBox="1">
            <a:spLocks noGrp="1"/>
          </p:cNvSpPr>
          <p:nvPr>
            <p:ph type="title"/>
          </p:nvPr>
        </p:nvSpPr>
        <p:spPr>
          <a:xfrm>
            <a:off x="920046" y="1707038"/>
            <a:ext cx="1593900" cy="60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4000"/>
              <a:buFont typeface="Neucha"/>
              <a:buNone/>
              <a:defRPr sz="4000" b="1">
                <a:latin typeface="Neucha"/>
                <a:ea typeface="Neucha"/>
                <a:cs typeface="Neucha"/>
                <a:sym typeface="Neucha"/>
              </a:defRPr>
            </a:lvl2pPr>
            <a:lvl3pPr lvl="2" algn="ctr">
              <a:lnSpc>
                <a:spcPct val="100000"/>
              </a:lnSpc>
              <a:spcBef>
                <a:spcPts val="0"/>
              </a:spcBef>
              <a:spcAft>
                <a:spcPts val="0"/>
              </a:spcAft>
              <a:buSzPts val="4000"/>
              <a:buFont typeface="Neucha"/>
              <a:buNone/>
              <a:defRPr sz="4000" b="1">
                <a:latin typeface="Neucha"/>
                <a:ea typeface="Neucha"/>
                <a:cs typeface="Neucha"/>
                <a:sym typeface="Neucha"/>
              </a:defRPr>
            </a:lvl3pPr>
            <a:lvl4pPr lvl="3" algn="ctr">
              <a:lnSpc>
                <a:spcPct val="100000"/>
              </a:lnSpc>
              <a:spcBef>
                <a:spcPts val="0"/>
              </a:spcBef>
              <a:spcAft>
                <a:spcPts val="0"/>
              </a:spcAft>
              <a:buSzPts val="4000"/>
              <a:buFont typeface="Neucha"/>
              <a:buNone/>
              <a:defRPr sz="4000" b="1">
                <a:latin typeface="Neucha"/>
                <a:ea typeface="Neucha"/>
                <a:cs typeface="Neucha"/>
                <a:sym typeface="Neucha"/>
              </a:defRPr>
            </a:lvl4pPr>
            <a:lvl5pPr lvl="4" algn="ctr">
              <a:lnSpc>
                <a:spcPct val="100000"/>
              </a:lnSpc>
              <a:spcBef>
                <a:spcPts val="0"/>
              </a:spcBef>
              <a:spcAft>
                <a:spcPts val="0"/>
              </a:spcAft>
              <a:buSzPts val="4000"/>
              <a:buFont typeface="Neucha"/>
              <a:buNone/>
              <a:defRPr sz="4000" b="1">
                <a:latin typeface="Neucha"/>
                <a:ea typeface="Neucha"/>
                <a:cs typeface="Neucha"/>
                <a:sym typeface="Neucha"/>
              </a:defRPr>
            </a:lvl5pPr>
            <a:lvl6pPr lvl="5" algn="ctr">
              <a:lnSpc>
                <a:spcPct val="100000"/>
              </a:lnSpc>
              <a:spcBef>
                <a:spcPts val="0"/>
              </a:spcBef>
              <a:spcAft>
                <a:spcPts val="0"/>
              </a:spcAft>
              <a:buSzPts val="4000"/>
              <a:buFont typeface="Neucha"/>
              <a:buNone/>
              <a:defRPr sz="4000" b="1">
                <a:latin typeface="Neucha"/>
                <a:ea typeface="Neucha"/>
                <a:cs typeface="Neucha"/>
                <a:sym typeface="Neucha"/>
              </a:defRPr>
            </a:lvl6pPr>
            <a:lvl7pPr lvl="6" algn="ctr">
              <a:lnSpc>
                <a:spcPct val="100000"/>
              </a:lnSpc>
              <a:spcBef>
                <a:spcPts val="0"/>
              </a:spcBef>
              <a:spcAft>
                <a:spcPts val="0"/>
              </a:spcAft>
              <a:buSzPts val="4000"/>
              <a:buFont typeface="Neucha"/>
              <a:buNone/>
              <a:defRPr sz="4000" b="1">
                <a:latin typeface="Neucha"/>
                <a:ea typeface="Neucha"/>
                <a:cs typeface="Neucha"/>
                <a:sym typeface="Neucha"/>
              </a:defRPr>
            </a:lvl7pPr>
            <a:lvl8pPr lvl="7" algn="ctr">
              <a:lnSpc>
                <a:spcPct val="100000"/>
              </a:lnSpc>
              <a:spcBef>
                <a:spcPts val="0"/>
              </a:spcBef>
              <a:spcAft>
                <a:spcPts val="0"/>
              </a:spcAft>
              <a:buSzPts val="4000"/>
              <a:buFont typeface="Neucha"/>
              <a:buNone/>
              <a:defRPr sz="4000" b="1">
                <a:latin typeface="Neucha"/>
                <a:ea typeface="Neucha"/>
                <a:cs typeface="Neucha"/>
                <a:sym typeface="Neucha"/>
              </a:defRPr>
            </a:lvl8pPr>
            <a:lvl9pPr lvl="8" algn="ctr">
              <a:lnSpc>
                <a:spcPct val="100000"/>
              </a:lnSpc>
              <a:spcBef>
                <a:spcPts val="0"/>
              </a:spcBef>
              <a:spcAft>
                <a:spcPts val="0"/>
              </a:spcAft>
              <a:buSzPts val="4000"/>
              <a:buFont typeface="Neucha"/>
              <a:buNone/>
              <a:defRPr sz="4000" b="1">
                <a:latin typeface="Neucha"/>
                <a:ea typeface="Neucha"/>
                <a:cs typeface="Neucha"/>
                <a:sym typeface="Neucha"/>
              </a:defRPr>
            </a:lvl9pPr>
          </a:lstStyle>
          <a:p>
            <a:endParaRPr/>
          </a:p>
        </p:txBody>
      </p:sp>
      <p:sp>
        <p:nvSpPr>
          <p:cNvPr id="2441" name="Google Shape;2441;p43"/>
          <p:cNvSpPr txBox="1">
            <a:spLocks noGrp="1"/>
          </p:cNvSpPr>
          <p:nvPr>
            <p:ph type="subTitle" idx="1"/>
          </p:nvPr>
        </p:nvSpPr>
        <p:spPr>
          <a:xfrm>
            <a:off x="2791146" y="1707038"/>
            <a:ext cx="2725200" cy="60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442" name="Google Shape;2442;p43"/>
          <p:cNvSpPr txBox="1">
            <a:spLocks noGrp="1"/>
          </p:cNvSpPr>
          <p:nvPr>
            <p:ph type="title" idx="2"/>
          </p:nvPr>
        </p:nvSpPr>
        <p:spPr>
          <a:xfrm>
            <a:off x="920046" y="2517888"/>
            <a:ext cx="1593900" cy="60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4000"/>
              <a:buFont typeface="Neucha"/>
              <a:buNone/>
              <a:defRPr sz="4000" b="1">
                <a:latin typeface="Neucha"/>
                <a:ea typeface="Neucha"/>
                <a:cs typeface="Neucha"/>
                <a:sym typeface="Neucha"/>
              </a:defRPr>
            </a:lvl2pPr>
            <a:lvl3pPr lvl="2" algn="ctr">
              <a:lnSpc>
                <a:spcPct val="100000"/>
              </a:lnSpc>
              <a:spcBef>
                <a:spcPts val="0"/>
              </a:spcBef>
              <a:spcAft>
                <a:spcPts val="0"/>
              </a:spcAft>
              <a:buSzPts val="4000"/>
              <a:buFont typeface="Neucha"/>
              <a:buNone/>
              <a:defRPr sz="4000" b="1">
                <a:latin typeface="Neucha"/>
                <a:ea typeface="Neucha"/>
                <a:cs typeface="Neucha"/>
                <a:sym typeface="Neucha"/>
              </a:defRPr>
            </a:lvl3pPr>
            <a:lvl4pPr lvl="3" algn="ctr">
              <a:lnSpc>
                <a:spcPct val="100000"/>
              </a:lnSpc>
              <a:spcBef>
                <a:spcPts val="0"/>
              </a:spcBef>
              <a:spcAft>
                <a:spcPts val="0"/>
              </a:spcAft>
              <a:buSzPts val="4000"/>
              <a:buFont typeface="Neucha"/>
              <a:buNone/>
              <a:defRPr sz="4000" b="1">
                <a:latin typeface="Neucha"/>
                <a:ea typeface="Neucha"/>
                <a:cs typeface="Neucha"/>
                <a:sym typeface="Neucha"/>
              </a:defRPr>
            </a:lvl4pPr>
            <a:lvl5pPr lvl="4" algn="ctr">
              <a:lnSpc>
                <a:spcPct val="100000"/>
              </a:lnSpc>
              <a:spcBef>
                <a:spcPts val="0"/>
              </a:spcBef>
              <a:spcAft>
                <a:spcPts val="0"/>
              </a:spcAft>
              <a:buSzPts val="4000"/>
              <a:buFont typeface="Neucha"/>
              <a:buNone/>
              <a:defRPr sz="4000" b="1">
                <a:latin typeface="Neucha"/>
                <a:ea typeface="Neucha"/>
                <a:cs typeface="Neucha"/>
                <a:sym typeface="Neucha"/>
              </a:defRPr>
            </a:lvl5pPr>
            <a:lvl6pPr lvl="5" algn="ctr">
              <a:lnSpc>
                <a:spcPct val="100000"/>
              </a:lnSpc>
              <a:spcBef>
                <a:spcPts val="0"/>
              </a:spcBef>
              <a:spcAft>
                <a:spcPts val="0"/>
              </a:spcAft>
              <a:buSzPts val="4000"/>
              <a:buFont typeface="Neucha"/>
              <a:buNone/>
              <a:defRPr sz="4000" b="1">
                <a:latin typeface="Neucha"/>
                <a:ea typeface="Neucha"/>
                <a:cs typeface="Neucha"/>
                <a:sym typeface="Neucha"/>
              </a:defRPr>
            </a:lvl6pPr>
            <a:lvl7pPr lvl="6" algn="ctr">
              <a:lnSpc>
                <a:spcPct val="100000"/>
              </a:lnSpc>
              <a:spcBef>
                <a:spcPts val="0"/>
              </a:spcBef>
              <a:spcAft>
                <a:spcPts val="0"/>
              </a:spcAft>
              <a:buSzPts val="4000"/>
              <a:buFont typeface="Neucha"/>
              <a:buNone/>
              <a:defRPr sz="4000" b="1">
                <a:latin typeface="Neucha"/>
                <a:ea typeface="Neucha"/>
                <a:cs typeface="Neucha"/>
                <a:sym typeface="Neucha"/>
              </a:defRPr>
            </a:lvl7pPr>
            <a:lvl8pPr lvl="7" algn="ctr">
              <a:lnSpc>
                <a:spcPct val="100000"/>
              </a:lnSpc>
              <a:spcBef>
                <a:spcPts val="0"/>
              </a:spcBef>
              <a:spcAft>
                <a:spcPts val="0"/>
              </a:spcAft>
              <a:buSzPts val="4000"/>
              <a:buFont typeface="Neucha"/>
              <a:buNone/>
              <a:defRPr sz="4000" b="1">
                <a:latin typeface="Neucha"/>
                <a:ea typeface="Neucha"/>
                <a:cs typeface="Neucha"/>
                <a:sym typeface="Neucha"/>
              </a:defRPr>
            </a:lvl8pPr>
            <a:lvl9pPr lvl="8" algn="ctr">
              <a:lnSpc>
                <a:spcPct val="100000"/>
              </a:lnSpc>
              <a:spcBef>
                <a:spcPts val="0"/>
              </a:spcBef>
              <a:spcAft>
                <a:spcPts val="0"/>
              </a:spcAft>
              <a:buSzPts val="4000"/>
              <a:buFont typeface="Neucha"/>
              <a:buNone/>
              <a:defRPr sz="4000" b="1">
                <a:latin typeface="Neucha"/>
                <a:ea typeface="Neucha"/>
                <a:cs typeface="Neucha"/>
                <a:sym typeface="Neucha"/>
              </a:defRPr>
            </a:lvl9pPr>
          </a:lstStyle>
          <a:p>
            <a:endParaRPr/>
          </a:p>
        </p:txBody>
      </p:sp>
      <p:sp>
        <p:nvSpPr>
          <p:cNvPr id="2443" name="Google Shape;2443;p43"/>
          <p:cNvSpPr txBox="1">
            <a:spLocks noGrp="1"/>
          </p:cNvSpPr>
          <p:nvPr>
            <p:ph type="subTitle" idx="3"/>
          </p:nvPr>
        </p:nvSpPr>
        <p:spPr>
          <a:xfrm>
            <a:off x="2791146" y="2517888"/>
            <a:ext cx="2725200" cy="60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444" name="Google Shape;2444;p43"/>
          <p:cNvSpPr txBox="1">
            <a:spLocks noGrp="1"/>
          </p:cNvSpPr>
          <p:nvPr>
            <p:ph type="title" idx="4"/>
          </p:nvPr>
        </p:nvSpPr>
        <p:spPr>
          <a:xfrm>
            <a:off x="920046" y="3328738"/>
            <a:ext cx="1593900" cy="60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4000"/>
              <a:buFont typeface="Neucha"/>
              <a:buNone/>
              <a:defRPr sz="4000" b="1">
                <a:latin typeface="Neucha"/>
                <a:ea typeface="Neucha"/>
                <a:cs typeface="Neucha"/>
                <a:sym typeface="Neucha"/>
              </a:defRPr>
            </a:lvl2pPr>
            <a:lvl3pPr lvl="2" algn="ctr">
              <a:lnSpc>
                <a:spcPct val="100000"/>
              </a:lnSpc>
              <a:spcBef>
                <a:spcPts val="0"/>
              </a:spcBef>
              <a:spcAft>
                <a:spcPts val="0"/>
              </a:spcAft>
              <a:buSzPts val="4000"/>
              <a:buFont typeface="Neucha"/>
              <a:buNone/>
              <a:defRPr sz="4000" b="1">
                <a:latin typeface="Neucha"/>
                <a:ea typeface="Neucha"/>
                <a:cs typeface="Neucha"/>
                <a:sym typeface="Neucha"/>
              </a:defRPr>
            </a:lvl3pPr>
            <a:lvl4pPr lvl="3" algn="ctr">
              <a:lnSpc>
                <a:spcPct val="100000"/>
              </a:lnSpc>
              <a:spcBef>
                <a:spcPts val="0"/>
              </a:spcBef>
              <a:spcAft>
                <a:spcPts val="0"/>
              </a:spcAft>
              <a:buSzPts val="4000"/>
              <a:buFont typeface="Neucha"/>
              <a:buNone/>
              <a:defRPr sz="4000" b="1">
                <a:latin typeface="Neucha"/>
                <a:ea typeface="Neucha"/>
                <a:cs typeface="Neucha"/>
                <a:sym typeface="Neucha"/>
              </a:defRPr>
            </a:lvl4pPr>
            <a:lvl5pPr lvl="4" algn="ctr">
              <a:lnSpc>
                <a:spcPct val="100000"/>
              </a:lnSpc>
              <a:spcBef>
                <a:spcPts val="0"/>
              </a:spcBef>
              <a:spcAft>
                <a:spcPts val="0"/>
              </a:spcAft>
              <a:buSzPts val="4000"/>
              <a:buFont typeface="Neucha"/>
              <a:buNone/>
              <a:defRPr sz="4000" b="1">
                <a:latin typeface="Neucha"/>
                <a:ea typeface="Neucha"/>
                <a:cs typeface="Neucha"/>
                <a:sym typeface="Neucha"/>
              </a:defRPr>
            </a:lvl5pPr>
            <a:lvl6pPr lvl="5" algn="ctr">
              <a:lnSpc>
                <a:spcPct val="100000"/>
              </a:lnSpc>
              <a:spcBef>
                <a:spcPts val="0"/>
              </a:spcBef>
              <a:spcAft>
                <a:spcPts val="0"/>
              </a:spcAft>
              <a:buSzPts val="4000"/>
              <a:buFont typeface="Neucha"/>
              <a:buNone/>
              <a:defRPr sz="4000" b="1">
                <a:latin typeface="Neucha"/>
                <a:ea typeface="Neucha"/>
                <a:cs typeface="Neucha"/>
                <a:sym typeface="Neucha"/>
              </a:defRPr>
            </a:lvl6pPr>
            <a:lvl7pPr lvl="6" algn="ctr">
              <a:lnSpc>
                <a:spcPct val="100000"/>
              </a:lnSpc>
              <a:spcBef>
                <a:spcPts val="0"/>
              </a:spcBef>
              <a:spcAft>
                <a:spcPts val="0"/>
              </a:spcAft>
              <a:buSzPts val="4000"/>
              <a:buFont typeface="Neucha"/>
              <a:buNone/>
              <a:defRPr sz="4000" b="1">
                <a:latin typeface="Neucha"/>
                <a:ea typeface="Neucha"/>
                <a:cs typeface="Neucha"/>
                <a:sym typeface="Neucha"/>
              </a:defRPr>
            </a:lvl7pPr>
            <a:lvl8pPr lvl="7" algn="ctr">
              <a:lnSpc>
                <a:spcPct val="100000"/>
              </a:lnSpc>
              <a:spcBef>
                <a:spcPts val="0"/>
              </a:spcBef>
              <a:spcAft>
                <a:spcPts val="0"/>
              </a:spcAft>
              <a:buSzPts val="4000"/>
              <a:buFont typeface="Neucha"/>
              <a:buNone/>
              <a:defRPr sz="4000" b="1">
                <a:latin typeface="Neucha"/>
                <a:ea typeface="Neucha"/>
                <a:cs typeface="Neucha"/>
                <a:sym typeface="Neucha"/>
              </a:defRPr>
            </a:lvl8pPr>
            <a:lvl9pPr lvl="8" algn="ctr">
              <a:lnSpc>
                <a:spcPct val="100000"/>
              </a:lnSpc>
              <a:spcBef>
                <a:spcPts val="0"/>
              </a:spcBef>
              <a:spcAft>
                <a:spcPts val="0"/>
              </a:spcAft>
              <a:buSzPts val="4000"/>
              <a:buFont typeface="Neucha"/>
              <a:buNone/>
              <a:defRPr sz="4000" b="1">
                <a:latin typeface="Neucha"/>
                <a:ea typeface="Neucha"/>
                <a:cs typeface="Neucha"/>
                <a:sym typeface="Neucha"/>
              </a:defRPr>
            </a:lvl9pPr>
          </a:lstStyle>
          <a:p>
            <a:endParaRPr/>
          </a:p>
        </p:txBody>
      </p:sp>
      <p:sp>
        <p:nvSpPr>
          <p:cNvPr id="2445" name="Google Shape;2445;p43"/>
          <p:cNvSpPr txBox="1">
            <a:spLocks noGrp="1"/>
          </p:cNvSpPr>
          <p:nvPr>
            <p:ph type="subTitle" idx="5"/>
          </p:nvPr>
        </p:nvSpPr>
        <p:spPr>
          <a:xfrm>
            <a:off x="2791146" y="3328738"/>
            <a:ext cx="2725200" cy="60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446" name="Google Shape;2446;p43"/>
          <p:cNvSpPr txBox="1">
            <a:spLocks noGrp="1"/>
          </p:cNvSpPr>
          <p:nvPr>
            <p:ph type="ctrTitle" idx="6"/>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2447" name="Google Shape;2447;p43"/>
          <p:cNvSpPr/>
          <p:nvPr/>
        </p:nvSpPr>
        <p:spPr>
          <a:xfrm rot="-955344">
            <a:off x="7599432" y="1501397"/>
            <a:ext cx="494404" cy="89709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48" name="Google Shape;2448;p43"/>
          <p:cNvGrpSpPr/>
          <p:nvPr/>
        </p:nvGrpSpPr>
        <p:grpSpPr>
          <a:xfrm rot="-3934734">
            <a:off x="7006682" y="2802455"/>
            <a:ext cx="1713225" cy="1227663"/>
            <a:chOff x="692625" y="2569725"/>
            <a:chExt cx="463800" cy="332350"/>
          </a:xfrm>
        </p:grpSpPr>
        <p:sp>
          <p:nvSpPr>
            <p:cNvPr id="2449" name="Google Shape;2449;p43"/>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0" name="Google Shape;2450;p43"/>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1" name="Google Shape;2451;p43"/>
          <p:cNvGrpSpPr/>
          <p:nvPr/>
        </p:nvGrpSpPr>
        <p:grpSpPr>
          <a:xfrm rot="-4458744">
            <a:off x="6837600" y="3805676"/>
            <a:ext cx="394600" cy="1330542"/>
            <a:chOff x="954700" y="3672025"/>
            <a:chExt cx="106825" cy="360200"/>
          </a:xfrm>
        </p:grpSpPr>
        <p:sp>
          <p:nvSpPr>
            <p:cNvPr id="2452" name="Google Shape;2452;p43"/>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3" name="Google Shape;2453;p43"/>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4" name="Google Shape;2454;p43"/>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5" name="Google Shape;2455;p43"/>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6" name="Google Shape;2456;p43"/>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7" name="Google Shape;2457;p43"/>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8" name="Google Shape;2458;p43"/>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9" name="Google Shape;2459;p43"/>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0" name="Google Shape;2460;p43"/>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1" name="Google Shape;2461;p43"/>
          <p:cNvGrpSpPr/>
          <p:nvPr/>
        </p:nvGrpSpPr>
        <p:grpSpPr>
          <a:xfrm rot="384839">
            <a:off x="8453421" y="1772702"/>
            <a:ext cx="883127" cy="855940"/>
            <a:chOff x="852825" y="3133350"/>
            <a:chExt cx="216825" cy="210150"/>
          </a:xfrm>
        </p:grpSpPr>
        <p:sp>
          <p:nvSpPr>
            <p:cNvPr id="2462" name="Google Shape;2462;p43"/>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3" name="Google Shape;2463;p43"/>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4" name="Google Shape;2464;p43"/>
          <p:cNvGrpSpPr/>
          <p:nvPr/>
        </p:nvGrpSpPr>
        <p:grpSpPr>
          <a:xfrm rot="-2700000">
            <a:off x="8329299" y="3793812"/>
            <a:ext cx="388232" cy="608020"/>
            <a:chOff x="683900" y="3612800"/>
            <a:chExt cx="105100" cy="164600"/>
          </a:xfrm>
        </p:grpSpPr>
        <p:sp>
          <p:nvSpPr>
            <p:cNvPr id="2465" name="Google Shape;2465;p43"/>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6" name="Google Shape;2466;p43"/>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7" name="Google Shape;2467;p43"/>
          <p:cNvGrpSpPr/>
          <p:nvPr/>
        </p:nvGrpSpPr>
        <p:grpSpPr>
          <a:xfrm rot="9820777">
            <a:off x="6915360" y="3622310"/>
            <a:ext cx="239084" cy="580026"/>
            <a:chOff x="1282375" y="3450000"/>
            <a:chExt cx="64725" cy="157025"/>
          </a:xfrm>
        </p:grpSpPr>
        <p:sp>
          <p:nvSpPr>
            <p:cNvPr id="2468" name="Google Shape;2468;p4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9" name="Google Shape;2469;p4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0" name="Google Shape;2470;p4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71" name="Google Shape;2471;p43"/>
          <p:cNvGrpSpPr/>
          <p:nvPr/>
        </p:nvGrpSpPr>
        <p:grpSpPr>
          <a:xfrm rot="3303917">
            <a:off x="7811565" y="4352123"/>
            <a:ext cx="360250" cy="1149365"/>
            <a:chOff x="616875" y="3027700"/>
            <a:chExt cx="97525" cy="311150"/>
          </a:xfrm>
        </p:grpSpPr>
        <p:sp>
          <p:nvSpPr>
            <p:cNvPr id="2472" name="Google Shape;2472;p43"/>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3" name="Google Shape;2473;p43"/>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4" name="Google Shape;2474;p43"/>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5" name="Google Shape;2475;p43"/>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6" name="Google Shape;2476;p43"/>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77" name="Google Shape;2477;p43"/>
          <p:cNvGrpSpPr/>
          <p:nvPr/>
        </p:nvGrpSpPr>
        <p:grpSpPr>
          <a:xfrm rot="-9804196">
            <a:off x="8304466" y="1230055"/>
            <a:ext cx="239087" cy="580033"/>
            <a:chOff x="1282375" y="3450000"/>
            <a:chExt cx="64725" cy="157025"/>
          </a:xfrm>
        </p:grpSpPr>
        <p:sp>
          <p:nvSpPr>
            <p:cNvPr id="2478" name="Google Shape;2478;p4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9" name="Google Shape;2479;p4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0" name="Google Shape;2480;p4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81" name="Google Shape;2481;p43"/>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2" name="Google Shape;2482;p43"/>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83" name="Google Shape;2483;p43"/>
          <p:cNvGrpSpPr/>
          <p:nvPr/>
        </p:nvGrpSpPr>
        <p:grpSpPr>
          <a:xfrm rot="-714897">
            <a:off x="6205882" y="4634928"/>
            <a:ext cx="883118" cy="855931"/>
            <a:chOff x="852825" y="3133350"/>
            <a:chExt cx="216825" cy="210150"/>
          </a:xfrm>
        </p:grpSpPr>
        <p:sp>
          <p:nvSpPr>
            <p:cNvPr id="2484" name="Google Shape;2484;p43"/>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5" name="Google Shape;2485;p43"/>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2486"/>
        <p:cNvGrpSpPr/>
        <p:nvPr/>
      </p:nvGrpSpPr>
      <p:grpSpPr>
        <a:xfrm>
          <a:off x="0" y="0"/>
          <a:ext cx="0" cy="0"/>
          <a:chOff x="0" y="0"/>
          <a:chExt cx="0" cy="0"/>
        </a:xfrm>
      </p:grpSpPr>
      <p:sp>
        <p:nvSpPr>
          <p:cNvPr id="2487" name="Google Shape;2487;p44"/>
          <p:cNvSpPr txBox="1">
            <a:spLocks noGrp="1"/>
          </p:cNvSpPr>
          <p:nvPr>
            <p:ph type="subTitle" idx="1"/>
          </p:nvPr>
        </p:nvSpPr>
        <p:spPr>
          <a:xfrm>
            <a:off x="3468150" y="3381500"/>
            <a:ext cx="2207700" cy="52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488" name="Google Shape;2488;p44"/>
          <p:cNvSpPr txBox="1">
            <a:spLocks noGrp="1"/>
          </p:cNvSpPr>
          <p:nvPr>
            <p:ph type="ctrTitle"/>
          </p:nvPr>
        </p:nvSpPr>
        <p:spPr>
          <a:xfrm>
            <a:off x="1374900" y="1728450"/>
            <a:ext cx="6394200" cy="1686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2489" name="Google Shape;2489;p44"/>
          <p:cNvGrpSpPr/>
          <p:nvPr/>
        </p:nvGrpSpPr>
        <p:grpSpPr>
          <a:xfrm rot="3553717">
            <a:off x="-190479" y="3898355"/>
            <a:ext cx="1657053" cy="1186673"/>
            <a:chOff x="2656025" y="2684075"/>
            <a:chExt cx="464100" cy="332350"/>
          </a:xfrm>
        </p:grpSpPr>
        <p:sp>
          <p:nvSpPr>
            <p:cNvPr id="2490" name="Google Shape;2490;p44"/>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1" name="Google Shape;2491;p44"/>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2" name="Google Shape;2492;p44"/>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3" name="Google Shape;2493;p44"/>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4" name="Google Shape;2494;p44"/>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5" name="Google Shape;2495;p44"/>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6" name="Google Shape;2496;p44"/>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7" name="Google Shape;2497;p44"/>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98" name="Google Shape;2498;p44"/>
          <p:cNvGrpSpPr/>
          <p:nvPr/>
        </p:nvGrpSpPr>
        <p:grpSpPr>
          <a:xfrm rot="1425117">
            <a:off x="1636783" y="4272006"/>
            <a:ext cx="870560" cy="1160758"/>
            <a:chOff x="2957300" y="3608175"/>
            <a:chExt cx="231325" cy="310850"/>
          </a:xfrm>
        </p:grpSpPr>
        <p:sp>
          <p:nvSpPr>
            <p:cNvPr id="2499" name="Google Shape;2499;p44"/>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0" name="Google Shape;2500;p44"/>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1" name="Google Shape;2501;p44"/>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2" name="Google Shape;2502;p44"/>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3" name="Google Shape;2503;p44"/>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4" name="Google Shape;2504;p44"/>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5" name="Google Shape;2505;p44"/>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6" name="Google Shape;2506;p44"/>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7" name="Google Shape;2507;p44"/>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8" name="Google Shape;2508;p44"/>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9" name="Google Shape;2509;p44"/>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0" name="Google Shape;2510;p44"/>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1" name="Google Shape;2511;p44"/>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12" name="Google Shape;2512;p44"/>
          <p:cNvGrpSpPr/>
          <p:nvPr/>
        </p:nvGrpSpPr>
        <p:grpSpPr>
          <a:xfrm rot="-2084963">
            <a:off x="6461954" y="-103695"/>
            <a:ext cx="1670611" cy="1197127"/>
            <a:chOff x="692625" y="2569725"/>
            <a:chExt cx="463800" cy="332350"/>
          </a:xfrm>
        </p:grpSpPr>
        <p:sp>
          <p:nvSpPr>
            <p:cNvPr id="2513" name="Google Shape;2513;p44"/>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4" name="Google Shape;2514;p44"/>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15" name="Google Shape;2515;p44"/>
          <p:cNvGrpSpPr/>
          <p:nvPr/>
        </p:nvGrpSpPr>
        <p:grpSpPr>
          <a:xfrm rot="-1062273">
            <a:off x="8878022" y="229689"/>
            <a:ext cx="384784" cy="1297441"/>
            <a:chOff x="954700" y="3672025"/>
            <a:chExt cx="106825" cy="360200"/>
          </a:xfrm>
        </p:grpSpPr>
        <p:sp>
          <p:nvSpPr>
            <p:cNvPr id="2516" name="Google Shape;2516;p4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7" name="Google Shape;2517;p4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8" name="Google Shape;2518;p4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9" name="Google Shape;2519;p4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0" name="Google Shape;2520;p4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1" name="Google Shape;2521;p4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2" name="Google Shape;2522;p4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3" name="Google Shape;2523;p4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4" name="Google Shape;2524;p4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25" name="Google Shape;2525;p44"/>
          <p:cNvGrpSpPr/>
          <p:nvPr/>
        </p:nvGrpSpPr>
        <p:grpSpPr>
          <a:xfrm rot="1031363">
            <a:off x="8511594" y="1716289"/>
            <a:ext cx="781001" cy="756958"/>
            <a:chOff x="852825" y="3133350"/>
            <a:chExt cx="216825" cy="210150"/>
          </a:xfrm>
        </p:grpSpPr>
        <p:sp>
          <p:nvSpPr>
            <p:cNvPr id="2526" name="Google Shape;2526;p44"/>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7" name="Google Shape;2527;p44"/>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28" name="Google Shape;2528;p44"/>
          <p:cNvGrpSpPr/>
          <p:nvPr/>
        </p:nvGrpSpPr>
        <p:grpSpPr>
          <a:xfrm rot="-9086648">
            <a:off x="6442476" y="-673704"/>
            <a:ext cx="351283" cy="1120755"/>
            <a:chOff x="616875" y="3027700"/>
            <a:chExt cx="97525" cy="311150"/>
          </a:xfrm>
        </p:grpSpPr>
        <p:sp>
          <p:nvSpPr>
            <p:cNvPr id="2529" name="Google Shape;2529;p44"/>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0" name="Google Shape;2530;p44"/>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1" name="Google Shape;2531;p44"/>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2" name="Google Shape;2532;p44"/>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3" name="Google Shape;2533;p44"/>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34" name="Google Shape;2534;p44"/>
          <p:cNvGrpSpPr/>
          <p:nvPr/>
        </p:nvGrpSpPr>
        <p:grpSpPr>
          <a:xfrm rot="1974894">
            <a:off x="7552184" y="872286"/>
            <a:ext cx="233139" cy="565604"/>
            <a:chOff x="1282375" y="3450000"/>
            <a:chExt cx="64725" cy="157025"/>
          </a:xfrm>
        </p:grpSpPr>
        <p:sp>
          <p:nvSpPr>
            <p:cNvPr id="2535" name="Google Shape;2535;p4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6" name="Google Shape;2536;p4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7" name="Google Shape;2537;p4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38" name="Google Shape;2538;p44"/>
          <p:cNvGrpSpPr/>
          <p:nvPr/>
        </p:nvGrpSpPr>
        <p:grpSpPr>
          <a:xfrm rot="1302591">
            <a:off x="2690353" y="4653389"/>
            <a:ext cx="378569" cy="592888"/>
            <a:chOff x="683900" y="3612800"/>
            <a:chExt cx="105100" cy="164600"/>
          </a:xfrm>
        </p:grpSpPr>
        <p:sp>
          <p:nvSpPr>
            <p:cNvPr id="2539" name="Google Shape;2539;p44"/>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0" name="Google Shape;2540;p44"/>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41" name="Google Shape;2541;p44"/>
          <p:cNvGrpSpPr/>
          <p:nvPr/>
        </p:nvGrpSpPr>
        <p:grpSpPr>
          <a:xfrm rot="1974894">
            <a:off x="215209" y="2937336"/>
            <a:ext cx="233139" cy="565604"/>
            <a:chOff x="1282375" y="3450000"/>
            <a:chExt cx="64725" cy="157025"/>
          </a:xfrm>
        </p:grpSpPr>
        <p:sp>
          <p:nvSpPr>
            <p:cNvPr id="2542" name="Google Shape;2542;p4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3" name="Google Shape;2543;p4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4" name="Google Shape;2544;p4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45" name="Google Shape;2545;p44"/>
          <p:cNvGrpSpPr/>
          <p:nvPr/>
        </p:nvGrpSpPr>
        <p:grpSpPr>
          <a:xfrm rot="-762759">
            <a:off x="1048283" y="3314521"/>
            <a:ext cx="590931" cy="1096303"/>
            <a:chOff x="2369275" y="3344925"/>
            <a:chExt cx="160525" cy="297800"/>
          </a:xfrm>
        </p:grpSpPr>
        <p:sp>
          <p:nvSpPr>
            <p:cNvPr id="2546" name="Google Shape;2546;p4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7" name="Google Shape;2547;p4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8" name="Google Shape;2548;p4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9" name="Google Shape;2549;p4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0" name="Google Shape;2550;p4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1" name="Google Shape;2551;p4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2" name="Google Shape;2552;p4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3" name="Google Shape;2553;p4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4" name="Google Shape;2554;p4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5" name="Google Shape;2555;p4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6" name="Google Shape;2556;p4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7" name="Google Shape;2557;p4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8" name="Google Shape;2558;p4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9" name="Google Shape;2559;p4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0" name="Google Shape;2560;p4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1" name="Google Shape;2561;p44"/>
          <p:cNvGrpSpPr/>
          <p:nvPr/>
        </p:nvGrpSpPr>
        <p:grpSpPr>
          <a:xfrm rot="4092482">
            <a:off x="8037452" y="-173700"/>
            <a:ext cx="773115" cy="298133"/>
            <a:chOff x="1154075" y="3734125"/>
            <a:chExt cx="201750" cy="77800"/>
          </a:xfrm>
        </p:grpSpPr>
        <p:sp>
          <p:nvSpPr>
            <p:cNvPr id="2562" name="Google Shape;2562;p44"/>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3" name="Google Shape;2563;p44"/>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4" name="Google Shape;2564;p44"/>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5" name="Google Shape;2565;p44"/>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6" name="Google Shape;2566;p44"/>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7" name="Google Shape;2567;p44"/>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8" name="Google Shape;2568;p44"/>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9" name="Google Shape;2569;p44"/>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70" name="Google Shape;2570;p44"/>
          <p:cNvGrpSpPr/>
          <p:nvPr/>
        </p:nvGrpSpPr>
        <p:grpSpPr>
          <a:xfrm rot="1415750">
            <a:off x="8122903" y="501185"/>
            <a:ext cx="602211" cy="1005088"/>
            <a:chOff x="1980950" y="3649100"/>
            <a:chExt cx="146600" cy="244675"/>
          </a:xfrm>
        </p:grpSpPr>
        <p:sp>
          <p:nvSpPr>
            <p:cNvPr id="2571" name="Google Shape;2571;p44"/>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2" name="Google Shape;2572;p44"/>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3" name="Google Shape;2573;p4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4" name="Google Shape;2574;p4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5" name="Google Shape;2575;p4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6" name="Google Shape;2576;p4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7" name="Google Shape;2577;p4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8" name="Google Shape;2578;p4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9" name="Google Shape;2579;p4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0" name="Google Shape;2580;p4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1" name="Google Shape;2581;p4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2" name="Google Shape;2582;p4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3" name="Google Shape;2583;p4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84" name="Google Shape;2584;p44"/>
          <p:cNvGrpSpPr/>
          <p:nvPr/>
        </p:nvGrpSpPr>
        <p:grpSpPr>
          <a:xfrm rot="897778">
            <a:off x="7790034" y="1701916"/>
            <a:ext cx="540259" cy="223794"/>
            <a:chOff x="2333000" y="3750375"/>
            <a:chExt cx="157050" cy="65050"/>
          </a:xfrm>
        </p:grpSpPr>
        <p:sp>
          <p:nvSpPr>
            <p:cNvPr id="2585" name="Google Shape;2585;p44"/>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6" name="Google Shape;2586;p44"/>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7" name="Google Shape;2587;p44"/>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8" name="Google Shape;2588;p44"/>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9" name="Google Shape;2589;p44"/>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six columns">
  <p:cSld name="TITLE_1_1">
    <p:bg>
      <p:bgPr>
        <a:solidFill>
          <a:schemeClr val="accent1"/>
        </a:solidFill>
        <a:effectLst/>
      </p:bgPr>
    </p:bg>
    <p:spTree>
      <p:nvGrpSpPr>
        <p:cNvPr id="1" name="Shape 2590"/>
        <p:cNvGrpSpPr/>
        <p:nvPr/>
      </p:nvGrpSpPr>
      <p:grpSpPr>
        <a:xfrm>
          <a:off x="0" y="0"/>
          <a:ext cx="0" cy="0"/>
          <a:chOff x="0" y="0"/>
          <a:chExt cx="0" cy="0"/>
        </a:xfrm>
      </p:grpSpPr>
      <p:grpSp>
        <p:nvGrpSpPr>
          <p:cNvPr id="2591" name="Google Shape;2591;p45"/>
          <p:cNvGrpSpPr/>
          <p:nvPr/>
        </p:nvGrpSpPr>
        <p:grpSpPr>
          <a:xfrm rot="2918387" flipH="1">
            <a:off x="8800295" y="-91325"/>
            <a:ext cx="569392" cy="950297"/>
            <a:chOff x="1980950" y="3649100"/>
            <a:chExt cx="146600" cy="244675"/>
          </a:xfrm>
        </p:grpSpPr>
        <p:sp>
          <p:nvSpPr>
            <p:cNvPr id="2592" name="Google Shape;2592;p45"/>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3" name="Google Shape;2593;p45"/>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4" name="Google Shape;2594;p45"/>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5" name="Google Shape;2595;p45"/>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6" name="Google Shape;2596;p45"/>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7" name="Google Shape;2597;p45"/>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8" name="Google Shape;2598;p45"/>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9" name="Google Shape;2599;p45"/>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0" name="Google Shape;2600;p45"/>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1" name="Google Shape;2601;p45"/>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2" name="Google Shape;2602;p45"/>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03" name="Google Shape;2603;p45"/>
          <p:cNvGrpSpPr/>
          <p:nvPr/>
        </p:nvGrpSpPr>
        <p:grpSpPr>
          <a:xfrm rot="2013131" flipH="1">
            <a:off x="-147533" y="615950"/>
            <a:ext cx="623487" cy="1156670"/>
            <a:chOff x="2369275" y="3344925"/>
            <a:chExt cx="160525" cy="297800"/>
          </a:xfrm>
        </p:grpSpPr>
        <p:sp>
          <p:nvSpPr>
            <p:cNvPr id="2604" name="Google Shape;2604;p45"/>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5" name="Google Shape;2605;p45"/>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6" name="Google Shape;2606;p45"/>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7" name="Google Shape;2607;p45"/>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8" name="Google Shape;2608;p45"/>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9" name="Google Shape;2609;p45"/>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0" name="Google Shape;2610;p45"/>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1" name="Google Shape;2611;p45"/>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2" name="Google Shape;2612;p45"/>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3" name="Google Shape;2613;p45"/>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4" name="Google Shape;2614;p45"/>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5" name="Google Shape;2615;p45"/>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6" name="Google Shape;2616;p45"/>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7" name="Google Shape;2617;p45"/>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8" name="Google Shape;2618;p45"/>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9" name="Google Shape;2619;p45"/>
          <p:cNvGrpSpPr/>
          <p:nvPr/>
        </p:nvGrpSpPr>
        <p:grpSpPr>
          <a:xfrm rot="-6235069" flipH="1">
            <a:off x="7577088" y="-220963"/>
            <a:ext cx="817372" cy="843276"/>
            <a:chOff x="2894600" y="3171950"/>
            <a:chExt cx="210450" cy="217125"/>
          </a:xfrm>
        </p:grpSpPr>
        <p:sp>
          <p:nvSpPr>
            <p:cNvPr id="2620" name="Google Shape;2620;p45"/>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1" name="Google Shape;2621;p45"/>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22" name="Google Shape;2622;p45"/>
          <p:cNvGrpSpPr/>
          <p:nvPr/>
        </p:nvGrpSpPr>
        <p:grpSpPr>
          <a:xfrm rot="-6698716" flipH="1">
            <a:off x="8427757" y="846037"/>
            <a:ext cx="1139236" cy="832555"/>
            <a:chOff x="3261275" y="2943825"/>
            <a:chExt cx="293325" cy="214350"/>
          </a:xfrm>
        </p:grpSpPr>
        <p:sp>
          <p:nvSpPr>
            <p:cNvPr id="2623" name="Google Shape;2623;p45"/>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4" name="Google Shape;2624;p45"/>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5" name="Google Shape;2625;p45"/>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6" name="Google Shape;2626;p45"/>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27" name="Google Shape;2627;p45"/>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8" name="Google Shape;2628;p45"/>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29" name="Google Shape;2629;p45"/>
          <p:cNvGrpSpPr/>
          <p:nvPr/>
        </p:nvGrpSpPr>
        <p:grpSpPr>
          <a:xfrm rot="6757396" flipH="1">
            <a:off x="7704419" y="323603"/>
            <a:ext cx="414892" cy="1399056"/>
            <a:chOff x="954700" y="3672025"/>
            <a:chExt cx="106825" cy="360200"/>
          </a:xfrm>
        </p:grpSpPr>
        <p:sp>
          <p:nvSpPr>
            <p:cNvPr id="2630" name="Google Shape;2630;p45"/>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1" name="Google Shape;2631;p45"/>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2" name="Google Shape;2632;p45"/>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3" name="Google Shape;2633;p45"/>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4" name="Google Shape;2634;p45"/>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5" name="Google Shape;2635;p45"/>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6" name="Google Shape;2636;p45"/>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7" name="Google Shape;2637;p45"/>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8" name="Google Shape;2638;p45"/>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39" name="Google Shape;2639;p45"/>
          <p:cNvGrpSpPr/>
          <p:nvPr/>
        </p:nvGrpSpPr>
        <p:grpSpPr>
          <a:xfrm rot="4839262">
            <a:off x="727815" y="491434"/>
            <a:ext cx="735585" cy="735614"/>
            <a:chOff x="2894600" y="3171950"/>
            <a:chExt cx="210450" cy="217125"/>
          </a:xfrm>
        </p:grpSpPr>
        <p:sp>
          <p:nvSpPr>
            <p:cNvPr id="2640" name="Google Shape;2640;p45"/>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1" name="Google Shape;2641;p45"/>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42" name="Google Shape;2642;p45"/>
          <p:cNvSpPr txBox="1">
            <a:spLocks noGrp="1"/>
          </p:cNvSpPr>
          <p:nvPr>
            <p:ph type="title"/>
          </p:nvPr>
        </p:nvSpPr>
        <p:spPr>
          <a:xfrm>
            <a:off x="755262" y="2064149"/>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2643" name="Google Shape;2643;p45"/>
          <p:cNvSpPr txBox="1">
            <a:spLocks noGrp="1"/>
          </p:cNvSpPr>
          <p:nvPr>
            <p:ph type="subTitle" idx="1"/>
          </p:nvPr>
        </p:nvSpPr>
        <p:spPr>
          <a:xfrm>
            <a:off x="755262" y="2357297"/>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2644" name="Google Shape;2644;p45"/>
          <p:cNvSpPr txBox="1">
            <a:spLocks noGrp="1"/>
          </p:cNvSpPr>
          <p:nvPr>
            <p:ph type="title" idx="2"/>
          </p:nvPr>
        </p:nvSpPr>
        <p:spPr>
          <a:xfrm>
            <a:off x="3516750" y="2064149"/>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2645" name="Google Shape;2645;p45"/>
          <p:cNvSpPr txBox="1">
            <a:spLocks noGrp="1"/>
          </p:cNvSpPr>
          <p:nvPr>
            <p:ph type="subTitle" idx="3"/>
          </p:nvPr>
        </p:nvSpPr>
        <p:spPr>
          <a:xfrm>
            <a:off x="3516750" y="2357297"/>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2646" name="Google Shape;2646;p45"/>
          <p:cNvSpPr txBox="1">
            <a:spLocks noGrp="1"/>
          </p:cNvSpPr>
          <p:nvPr>
            <p:ph type="title" idx="4"/>
          </p:nvPr>
        </p:nvSpPr>
        <p:spPr>
          <a:xfrm>
            <a:off x="6278238" y="2064149"/>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2647" name="Google Shape;2647;p45"/>
          <p:cNvSpPr txBox="1">
            <a:spLocks noGrp="1"/>
          </p:cNvSpPr>
          <p:nvPr>
            <p:ph type="subTitle" idx="5"/>
          </p:nvPr>
        </p:nvSpPr>
        <p:spPr>
          <a:xfrm>
            <a:off x="6278238" y="2357297"/>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2648" name="Google Shape;2648;p45"/>
          <p:cNvSpPr txBox="1">
            <a:spLocks noGrp="1"/>
          </p:cNvSpPr>
          <p:nvPr>
            <p:ph type="title" idx="6"/>
          </p:nvPr>
        </p:nvSpPr>
        <p:spPr>
          <a:xfrm>
            <a:off x="755262" y="3447941"/>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2649" name="Google Shape;2649;p45"/>
          <p:cNvSpPr txBox="1">
            <a:spLocks noGrp="1"/>
          </p:cNvSpPr>
          <p:nvPr>
            <p:ph type="subTitle" idx="7"/>
          </p:nvPr>
        </p:nvSpPr>
        <p:spPr>
          <a:xfrm>
            <a:off x="755262" y="3731945"/>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2650" name="Google Shape;2650;p45"/>
          <p:cNvSpPr txBox="1">
            <a:spLocks noGrp="1"/>
          </p:cNvSpPr>
          <p:nvPr>
            <p:ph type="title" idx="8"/>
          </p:nvPr>
        </p:nvSpPr>
        <p:spPr>
          <a:xfrm>
            <a:off x="3516750" y="3447941"/>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2651" name="Google Shape;2651;p45"/>
          <p:cNvSpPr txBox="1">
            <a:spLocks noGrp="1"/>
          </p:cNvSpPr>
          <p:nvPr>
            <p:ph type="subTitle" idx="9"/>
          </p:nvPr>
        </p:nvSpPr>
        <p:spPr>
          <a:xfrm>
            <a:off x="3516750" y="3741470"/>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2652" name="Google Shape;2652;p45"/>
          <p:cNvSpPr txBox="1">
            <a:spLocks noGrp="1"/>
          </p:cNvSpPr>
          <p:nvPr>
            <p:ph type="title" idx="13"/>
          </p:nvPr>
        </p:nvSpPr>
        <p:spPr>
          <a:xfrm>
            <a:off x="6278238" y="3447941"/>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2653" name="Google Shape;2653;p45"/>
          <p:cNvSpPr txBox="1">
            <a:spLocks noGrp="1"/>
          </p:cNvSpPr>
          <p:nvPr>
            <p:ph type="subTitle" idx="14"/>
          </p:nvPr>
        </p:nvSpPr>
        <p:spPr>
          <a:xfrm>
            <a:off x="6278238" y="3741470"/>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2654" name="Google Shape;2654;p45"/>
          <p:cNvSpPr txBox="1">
            <a:spLocks noGrp="1"/>
          </p:cNvSpPr>
          <p:nvPr>
            <p:ph type="ctrTitle" idx="15"/>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2655"/>
        <p:cNvGrpSpPr/>
        <p:nvPr/>
      </p:nvGrpSpPr>
      <p:grpSpPr>
        <a:xfrm>
          <a:off x="0" y="0"/>
          <a:ext cx="0" cy="0"/>
          <a:chOff x="0" y="0"/>
          <a:chExt cx="0" cy="0"/>
        </a:xfrm>
      </p:grpSpPr>
      <p:sp>
        <p:nvSpPr>
          <p:cNvPr id="2656" name="Google Shape;2656;p46"/>
          <p:cNvSpPr txBox="1">
            <a:spLocks noGrp="1"/>
          </p:cNvSpPr>
          <p:nvPr>
            <p:ph type="subTitle" idx="1"/>
          </p:nvPr>
        </p:nvSpPr>
        <p:spPr>
          <a:xfrm>
            <a:off x="1867375" y="2747724"/>
            <a:ext cx="2549400" cy="108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657" name="Google Shape;2657;p46"/>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2658" name="Google Shape;2658;p46"/>
          <p:cNvSpPr txBox="1">
            <a:spLocks noGrp="1"/>
          </p:cNvSpPr>
          <p:nvPr>
            <p:ph type="subTitle" idx="2"/>
          </p:nvPr>
        </p:nvSpPr>
        <p:spPr>
          <a:xfrm>
            <a:off x="2020987" y="2449901"/>
            <a:ext cx="22422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2659" name="Google Shape;2659;p46"/>
          <p:cNvSpPr txBox="1">
            <a:spLocks noGrp="1"/>
          </p:cNvSpPr>
          <p:nvPr>
            <p:ph type="subTitle" idx="3"/>
          </p:nvPr>
        </p:nvSpPr>
        <p:spPr>
          <a:xfrm>
            <a:off x="4723770" y="2749161"/>
            <a:ext cx="2549400" cy="108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660" name="Google Shape;2660;p46"/>
          <p:cNvSpPr txBox="1">
            <a:spLocks noGrp="1"/>
          </p:cNvSpPr>
          <p:nvPr>
            <p:ph type="subTitle" idx="4"/>
          </p:nvPr>
        </p:nvSpPr>
        <p:spPr>
          <a:xfrm>
            <a:off x="4877364" y="2449901"/>
            <a:ext cx="22422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2661" name="Google Shape;2661;p46"/>
          <p:cNvGrpSpPr/>
          <p:nvPr/>
        </p:nvGrpSpPr>
        <p:grpSpPr>
          <a:xfrm rot="-3553717" flipH="1">
            <a:off x="7688754" y="3898355"/>
            <a:ext cx="1657053" cy="1186673"/>
            <a:chOff x="2656025" y="2684075"/>
            <a:chExt cx="464100" cy="332350"/>
          </a:xfrm>
        </p:grpSpPr>
        <p:sp>
          <p:nvSpPr>
            <p:cNvPr id="2662" name="Google Shape;2662;p46"/>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3" name="Google Shape;2663;p46"/>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4" name="Google Shape;2664;p46"/>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65" name="Google Shape;2665;p46"/>
          <p:cNvGrpSpPr/>
          <p:nvPr/>
        </p:nvGrpSpPr>
        <p:grpSpPr>
          <a:xfrm rot="2084963" flipH="1">
            <a:off x="1022765" y="-103695"/>
            <a:ext cx="1670611" cy="1197127"/>
            <a:chOff x="692625" y="2569725"/>
            <a:chExt cx="463800" cy="332350"/>
          </a:xfrm>
        </p:grpSpPr>
        <p:sp>
          <p:nvSpPr>
            <p:cNvPr id="2666" name="Google Shape;2666;p46"/>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7" name="Google Shape;2667;p46"/>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68" name="Google Shape;2668;p46"/>
          <p:cNvGrpSpPr/>
          <p:nvPr/>
        </p:nvGrpSpPr>
        <p:grpSpPr>
          <a:xfrm rot="1062273" flipH="1">
            <a:off x="-107477" y="229689"/>
            <a:ext cx="384784" cy="1297441"/>
            <a:chOff x="954700" y="3672025"/>
            <a:chExt cx="106825" cy="360200"/>
          </a:xfrm>
        </p:grpSpPr>
        <p:sp>
          <p:nvSpPr>
            <p:cNvPr id="2669" name="Google Shape;2669;p46"/>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0" name="Google Shape;2670;p46"/>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1" name="Google Shape;2671;p46"/>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2" name="Google Shape;2672;p46"/>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3" name="Google Shape;2673;p46"/>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4" name="Google Shape;2674;p46"/>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5" name="Google Shape;2675;p46"/>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6" name="Google Shape;2676;p46"/>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7" name="Google Shape;2677;p46"/>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78" name="Google Shape;2678;p46"/>
          <p:cNvGrpSpPr/>
          <p:nvPr/>
        </p:nvGrpSpPr>
        <p:grpSpPr>
          <a:xfrm rot="-1031363" flipH="1">
            <a:off x="-137267" y="1716289"/>
            <a:ext cx="781001" cy="756958"/>
            <a:chOff x="852825" y="3133350"/>
            <a:chExt cx="216825" cy="210150"/>
          </a:xfrm>
        </p:grpSpPr>
        <p:sp>
          <p:nvSpPr>
            <p:cNvPr id="2679" name="Google Shape;2679;p46"/>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0" name="Google Shape;2680;p46"/>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1" name="Google Shape;2681;p46"/>
          <p:cNvGrpSpPr/>
          <p:nvPr/>
        </p:nvGrpSpPr>
        <p:grpSpPr>
          <a:xfrm rot="9086648" flipH="1">
            <a:off x="2361570" y="-673704"/>
            <a:ext cx="351283" cy="1120755"/>
            <a:chOff x="616875" y="3027700"/>
            <a:chExt cx="97525" cy="311150"/>
          </a:xfrm>
        </p:grpSpPr>
        <p:sp>
          <p:nvSpPr>
            <p:cNvPr id="2682" name="Google Shape;2682;p46"/>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3" name="Google Shape;2683;p46"/>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4" name="Google Shape;2684;p46"/>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5" name="Google Shape;2685;p46"/>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6" name="Google Shape;2686;p46"/>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7" name="Google Shape;2687;p46"/>
          <p:cNvGrpSpPr/>
          <p:nvPr/>
        </p:nvGrpSpPr>
        <p:grpSpPr>
          <a:xfrm rot="-1974894" flipH="1">
            <a:off x="1370005" y="872286"/>
            <a:ext cx="233139" cy="565604"/>
            <a:chOff x="1282375" y="3450000"/>
            <a:chExt cx="64725" cy="157025"/>
          </a:xfrm>
        </p:grpSpPr>
        <p:sp>
          <p:nvSpPr>
            <p:cNvPr id="2688" name="Google Shape;2688;p4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9" name="Google Shape;2689;p4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0" name="Google Shape;2690;p4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91" name="Google Shape;2691;p46"/>
          <p:cNvGrpSpPr/>
          <p:nvPr/>
        </p:nvGrpSpPr>
        <p:grpSpPr>
          <a:xfrm rot="-1302591" flipH="1">
            <a:off x="6086406" y="4653389"/>
            <a:ext cx="378569" cy="592888"/>
            <a:chOff x="683900" y="3612800"/>
            <a:chExt cx="105100" cy="164600"/>
          </a:xfrm>
        </p:grpSpPr>
        <p:sp>
          <p:nvSpPr>
            <p:cNvPr id="2692" name="Google Shape;2692;p46"/>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3" name="Google Shape;2693;p46"/>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94" name="Google Shape;2694;p46"/>
          <p:cNvGrpSpPr/>
          <p:nvPr/>
        </p:nvGrpSpPr>
        <p:grpSpPr>
          <a:xfrm rot="-1974894" flipH="1">
            <a:off x="8706980" y="2937336"/>
            <a:ext cx="233139" cy="565604"/>
            <a:chOff x="1282375" y="3450000"/>
            <a:chExt cx="64725" cy="157025"/>
          </a:xfrm>
        </p:grpSpPr>
        <p:sp>
          <p:nvSpPr>
            <p:cNvPr id="2695" name="Google Shape;2695;p4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6" name="Google Shape;2696;p4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7" name="Google Shape;2697;p4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98" name="Google Shape;2698;p46"/>
          <p:cNvGrpSpPr/>
          <p:nvPr/>
        </p:nvGrpSpPr>
        <p:grpSpPr>
          <a:xfrm rot="762759" flipH="1">
            <a:off x="7516114" y="3314521"/>
            <a:ext cx="590931" cy="1096303"/>
            <a:chOff x="2369275" y="3344925"/>
            <a:chExt cx="160525" cy="297800"/>
          </a:xfrm>
        </p:grpSpPr>
        <p:sp>
          <p:nvSpPr>
            <p:cNvPr id="2699" name="Google Shape;2699;p46"/>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0" name="Google Shape;2700;p46"/>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1" name="Google Shape;2701;p46"/>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2" name="Google Shape;2702;p46"/>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3" name="Google Shape;2703;p46"/>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4" name="Google Shape;2704;p46"/>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5" name="Google Shape;2705;p46"/>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6" name="Google Shape;2706;p46"/>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7" name="Google Shape;2707;p46"/>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8" name="Google Shape;2708;p46"/>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9" name="Google Shape;2709;p46"/>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0" name="Google Shape;2710;p46"/>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1" name="Google Shape;2711;p46"/>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2" name="Google Shape;2712;p46"/>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3" name="Google Shape;2713;p46"/>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14" name="Google Shape;2714;p46"/>
          <p:cNvGrpSpPr/>
          <p:nvPr/>
        </p:nvGrpSpPr>
        <p:grpSpPr>
          <a:xfrm rot="-4092482" flipH="1">
            <a:off x="344761" y="-173700"/>
            <a:ext cx="773115" cy="298133"/>
            <a:chOff x="1154075" y="3734125"/>
            <a:chExt cx="201750" cy="77800"/>
          </a:xfrm>
        </p:grpSpPr>
        <p:sp>
          <p:nvSpPr>
            <p:cNvPr id="2715" name="Google Shape;2715;p46"/>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6" name="Google Shape;2716;p46"/>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7" name="Google Shape;2717;p46"/>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8" name="Google Shape;2718;p46"/>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9" name="Google Shape;2719;p46"/>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0" name="Google Shape;2720;p46"/>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1" name="Google Shape;2721;p46"/>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22" name="Google Shape;2722;p46"/>
          <p:cNvGrpSpPr/>
          <p:nvPr/>
        </p:nvGrpSpPr>
        <p:grpSpPr>
          <a:xfrm rot="-1415750" flipH="1">
            <a:off x="430215" y="501185"/>
            <a:ext cx="602211" cy="1005088"/>
            <a:chOff x="1980950" y="3649100"/>
            <a:chExt cx="146600" cy="244675"/>
          </a:xfrm>
        </p:grpSpPr>
        <p:sp>
          <p:nvSpPr>
            <p:cNvPr id="2723" name="Google Shape;2723;p46"/>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4" name="Google Shape;2724;p46"/>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5" name="Google Shape;2725;p46"/>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6" name="Google Shape;2726;p46"/>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7" name="Google Shape;2727;p46"/>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8" name="Google Shape;2728;p46"/>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9" name="Google Shape;2729;p46"/>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0" name="Google Shape;2730;p46"/>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1" name="Google Shape;2731;p46"/>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2" name="Google Shape;2732;p46"/>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3" name="Google Shape;2733;p46"/>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34" name="Google Shape;2734;p46"/>
          <p:cNvSpPr/>
          <p:nvPr/>
        </p:nvSpPr>
        <p:spPr>
          <a:xfrm rot="-897778" flipH="1">
            <a:off x="825036" y="1701916"/>
            <a:ext cx="540259" cy="223794"/>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35" name="Google Shape;2735;p46"/>
          <p:cNvGrpSpPr/>
          <p:nvPr/>
        </p:nvGrpSpPr>
        <p:grpSpPr>
          <a:xfrm rot="-1425117" flipH="1">
            <a:off x="6647985" y="4272006"/>
            <a:ext cx="870560" cy="1160758"/>
            <a:chOff x="2957300" y="3608175"/>
            <a:chExt cx="231325" cy="310850"/>
          </a:xfrm>
        </p:grpSpPr>
        <p:sp>
          <p:nvSpPr>
            <p:cNvPr id="2736" name="Google Shape;2736;p46"/>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7" name="Google Shape;2737;p46"/>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8" name="Google Shape;2738;p46"/>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9" name="Google Shape;2739;p46"/>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0" name="Google Shape;2740;p46"/>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1" name="Google Shape;2741;p46"/>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2" name="Google Shape;2742;p46"/>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3" name="Google Shape;2743;p46"/>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4" name="Google Shape;2744;p46"/>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bg>
      <p:bgPr>
        <a:solidFill>
          <a:schemeClr val="accent1"/>
        </a:solidFill>
        <a:effectLst/>
      </p:bgPr>
    </p:bg>
    <p:spTree>
      <p:nvGrpSpPr>
        <p:cNvPr id="1" name="Shape 2745"/>
        <p:cNvGrpSpPr/>
        <p:nvPr/>
      </p:nvGrpSpPr>
      <p:grpSpPr>
        <a:xfrm>
          <a:off x="0" y="0"/>
          <a:ext cx="0" cy="0"/>
          <a:chOff x="0" y="0"/>
          <a:chExt cx="0" cy="0"/>
        </a:xfrm>
      </p:grpSpPr>
      <p:sp>
        <p:nvSpPr>
          <p:cNvPr id="2746" name="Google Shape;2746;p47"/>
          <p:cNvSpPr txBox="1">
            <a:spLocks noGrp="1"/>
          </p:cNvSpPr>
          <p:nvPr>
            <p:ph type="subTitle" idx="1"/>
          </p:nvPr>
        </p:nvSpPr>
        <p:spPr>
          <a:xfrm>
            <a:off x="910170" y="2373575"/>
            <a:ext cx="3300300" cy="2103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747" name="Google Shape;2747;p47"/>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2748" name="Google Shape;2748;p47"/>
          <p:cNvSpPr txBox="1">
            <a:spLocks noGrp="1"/>
          </p:cNvSpPr>
          <p:nvPr>
            <p:ph type="subTitle" idx="2"/>
          </p:nvPr>
        </p:nvSpPr>
        <p:spPr>
          <a:xfrm>
            <a:off x="1200570" y="1977300"/>
            <a:ext cx="2719500" cy="530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2749" name="Google Shape;2749;p47"/>
          <p:cNvSpPr txBox="1">
            <a:spLocks noGrp="1"/>
          </p:cNvSpPr>
          <p:nvPr>
            <p:ph type="subTitle" idx="3"/>
          </p:nvPr>
        </p:nvSpPr>
        <p:spPr>
          <a:xfrm>
            <a:off x="4933530" y="2373580"/>
            <a:ext cx="3300300" cy="2103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750" name="Google Shape;2750;p47"/>
          <p:cNvSpPr txBox="1">
            <a:spLocks noGrp="1"/>
          </p:cNvSpPr>
          <p:nvPr>
            <p:ph type="subTitle" idx="4"/>
          </p:nvPr>
        </p:nvSpPr>
        <p:spPr>
          <a:xfrm>
            <a:off x="5223930" y="1980414"/>
            <a:ext cx="2719500" cy="530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2751" name="Google Shape;2751;p47"/>
          <p:cNvGrpSpPr/>
          <p:nvPr/>
        </p:nvGrpSpPr>
        <p:grpSpPr>
          <a:xfrm rot="2918387" flipH="1">
            <a:off x="8800295" y="-91325"/>
            <a:ext cx="569392" cy="950297"/>
            <a:chOff x="1980950" y="3649100"/>
            <a:chExt cx="146600" cy="244675"/>
          </a:xfrm>
        </p:grpSpPr>
        <p:sp>
          <p:nvSpPr>
            <p:cNvPr id="2752" name="Google Shape;2752;p47"/>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3" name="Google Shape;2753;p47"/>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4" name="Google Shape;2754;p47"/>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5" name="Google Shape;2755;p47"/>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6" name="Google Shape;2756;p47"/>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7" name="Google Shape;2757;p47"/>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8" name="Google Shape;2758;p47"/>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9" name="Google Shape;2759;p47"/>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0" name="Google Shape;2760;p47"/>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1" name="Google Shape;2761;p47"/>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2" name="Google Shape;2762;p47"/>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63" name="Google Shape;2763;p47"/>
          <p:cNvGrpSpPr/>
          <p:nvPr/>
        </p:nvGrpSpPr>
        <p:grpSpPr>
          <a:xfrm rot="2013131" flipH="1">
            <a:off x="-147533" y="615950"/>
            <a:ext cx="623487" cy="1156670"/>
            <a:chOff x="2369275" y="3344925"/>
            <a:chExt cx="160525" cy="297800"/>
          </a:xfrm>
        </p:grpSpPr>
        <p:sp>
          <p:nvSpPr>
            <p:cNvPr id="2764" name="Google Shape;2764;p47"/>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5" name="Google Shape;2765;p47"/>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6" name="Google Shape;2766;p47"/>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7" name="Google Shape;2767;p47"/>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8" name="Google Shape;2768;p47"/>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9" name="Google Shape;2769;p47"/>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0" name="Google Shape;2770;p47"/>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1" name="Google Shape;2771;p47"/>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2" name="Google Shape;2772;p47"/>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3" name="Google Shape;2773;p47"/>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4" name="Google Shape;2774;p47"/>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5" name="Google Shape;2775;p47"/>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6" name="Google Shape;2776;p47"/>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7" name="Google Shape;2777;p47"/>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8" name="Google Shape;2778;p47"/>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79" name="Google Shape;2779;p47"/>
          <p:cNvGrpSpPr/>
          <p:nvPr/>
        </p:nvGrpSpPr>
        <p:grpSpPr>
          <a:xfrm rot="-6235069" flipH="1">
            <a:off x="7577088" y="-220963"/>
            <a:ext cx="817372" cy="843276"/>
            <a:chOff x="2894600" y="3171950"/>
            <a:chExt cx="210450" cy="217125"/>
          </a:xfrm>
        </p:grpSpPr>
        <p:sp>
          <p:nvSpPr>
            <p:cNvPr id="2780" name="Google Shape;2780;p47"/>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1" name="Google Shape;2781;p47"/>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82" name="Google Shape;2782;p47"/>
          <p:cNvGrpSpPr/>
          <p:nvPr/>
        </p:nvGrpSpPr>
        <p:grpSpPr>
          <a:xfrm rot="-6698716" flipH="1">
            <a:off x="8427757" y="846037"/>
            <a:ext cx="1139236" cy="832555"/>
            <a:chOff x="3261275" y="2943825"/>
            <a:chExt cx="293325" cy="214350"/>
          </a:xfrm>
        </p:grpSpPr>
        <p:sp>
          <p:nvSpPr>
            <p:cNvPr id="2783" name="Google Shape;2783;p47"/>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4" name="Google Shape;2784;p47"/>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5" name="Google Shape;2785;p47"/>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6" name="Google Shape;2786;p47"/>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87" name="Google Shape;2787;p47"/>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8" name="Google Shape;2788;p47"/>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89" name="Google Shape;2789;p47"/>
          <p:cNvGrpSpPr/>
          <p:nvPr/>
        </p:nvGrpSpPr>
        <p:grpSpPr>
          <a:xfrm rot="6757396" flipH="1">
            <a:off x="7704419" y="323603"/>
            <a:ext cx="414892" cy="1399056"/>
            <a:chOff x="954700" y="3672025"/>
            <a:chExt cx="106825" cy="360200"/>
          </a:xfrm>
        </p:grpSpPr>
        <p:sp>
          <p:nvSpPr>
            <p:cNvPr id="2790" name="Google Shape;2790;p47"/>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1" name="Google Shape;2791;p47"/>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2" name="Google Shape;2792;p47"/>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3" name="Google Shape;2793;p47"/>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4" name="Google Shape;2794;p47"/>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5" name="Google Shape;2795;p47"/>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6" name="Google Shape;2796;p47"/>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7" name="Google Shape;2797;p47"/>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8" name="Google Shape;2798;p47"/>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99" name="Google Shape;2799;p47"/>
          <p:cNvGrpSpPr/>
          <p:nvPr/>
        </p:nvGrpSpPr>
        <p:grpSpPr>
          <a:xfrm rot="4839262">
            <a:off x="727815" y="491434"/>
            <a:ext cx="735585" cy="735614"/>
            <a:chOff x="2894600" y="3171950"/>
            <a:chExt cx="210450" cy="217125"/>
          </a:xfrm>
        </p:grpSpPr>
        <p:sp>
          <p:nvSpPr>
            <p:cNvPr id="2800" name="Google Shape;2800;p47"/>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1" name="Google Shape;2801;p47"/>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4">
  <p:cSld name="TITLE_AND_TWO_COLUMNS_1_1">
    <p:bg>
      <p:bgPr>
        <a:solidFill>
          <a:schemeClr val="accent1"/>
        </a:solidFill>
        <a:effectLst/>
      </p:bgPr>
    </p:bg>
    <p:spTree>
      <p:nvGrpSpPr>
        <p:cNvPr id="1" name="Shape 2802"/>
        <p:cNvGrpSpPr/>
        <p:nvPr/>
      </p:nvGrpSpPr>
      <p:grpSpPr>
        <a:xfrm>
          <a:off x="0" y="0"/>
          <a:ext cx="0" cy="0"/>
          <a:chOff x="0" y="0"/>
          <a:chExt cx="0" cy="0"/>
        </a:xfrm>
      </p:grpSpPr>
      <p:sp>
        <p:nvSpPr>
          <p:cNvPr id="2803" name="Google Shape;2803;p48"/>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2804" name="Google Shape;2804;p48"/>
          <p:cNvGrpSpPr/>
          <p:nvPr/>
        </p:nvGrpSpPr>
        <p:grpSpPr>
          <a:xfrm rot="2918387" flipH="1">
            <a:off x="8800295" y="-91325"/>
            <a:ext cx="569392" cy="950297"/>
            <a:chOff x="1980950" y="3649100"/>
            <a:chExt cx="146600" cy="244675"/>
          </a:xfrm>
        </p:grpSpPr>
        <p:sp>
          <p:nvSpPr>
            <p:cNvPr id="2805" name="Google Shape;2805;p48"/>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6" name="Google Shape;2806;p48"/>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7" name="Google Shape;2807;p48"/>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8" name="Google Shape;2808;p48"/>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9" name="Google Shape;2809;p48"/>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0" name="Google Shape;2810;p48"/>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1" name="Google Shape;2811;p48"/>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2" name="Google Shape;2812;p48"/>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3" name="Google Shape;2813;p48"/>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4" name="Google Shape;2814;p48"/>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5" name="Google Shape;2815;p48"/>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16" name="Google Shape;2816;p48"/>
          <p:cNvGrpSpPr/>
          <p:nvPr/>
        </p:nvGrpSpPr>
        <p:grpSpPr>
          <a:xfrm rot="2013131" flipH="1">
            <a:off x="-147533" y="615950"/>
            <a:ext cx="623487" cy="1156670"/>
            <a:chOff x="2369275" y="3344925"/>
            <a:chExt cx="160525" cy="297800"/>
          </a:xfrm>
        </p:grpSpPr>
        <p:sp>
          <p:nvSpPr>
            <p:cNvPr id="2817" name="Google Shape;2817;p48"/>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8" name="Google Shape;2818;p48"/>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9" name="Google Shape;2819;p48"/>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0" name="Google Shape;2820;p48"/>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1" name="Google Shape;2821;p48"/>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2" name="Google Shape;2822;p48"/>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3" name="Google Shape;2823;p48"/>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4" name="Google Shape;2824;p48"/>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5" name="Google Shape;2825;p48"/>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6" name="Google Shape;2826;p48"/>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7" name="Google Shape;2827;p48"/>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8" name="Google Shape;2828;p48"/>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9" name="Google Shape;2829;p48"/>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0" name="Google Shape;2830;p48"/>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1" name="Google Shape;2831;p48"/>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32" name="Google Shape;2832;p48"/>
          <p:cNvGrpSpPr/>
          <p:nvPr/>
        </p:nvGrpSpPr>
        <p:grpSpPr>
          <a:xfrm rot="-6235069" flipH="1">
            <a:off x="7577088" y="-220963"/>
            <a:ext cx="817372" cy="843276"/>
            <a:chOff x="2894600" y="3171950"/>
            <a:chExt cx="210450" cy="217125"/>
          </a:xfrm>
        </p:grpSpPr>
        <p:sp>
          <p:nvSpPr>
            <p:cNvPr id="2833" name="Google Shape;2833;p48"/>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4" name="Google Shape;2834;p48"/>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35" name="Google Shape;2835;p48"/>
          <p:cNvGrpSpPr/>
          <p:nvPr/>
        </p:nvGrpSpPr>
        <p:grpSpPr>
          <a:xfrm rot="-6698716" flipH="1">
            <a:off x="8427757" y="846037"/>
            <a:ext cx="1139236" cy="832555"/>
            <a:chOff x="3261275" y="2943825"/>
            <a:chExt cx="293325" cy="214350"/>
          </a:xfrm>
        </p:grpSpPr>
        <p:sp>
          <p:nvSpPr>
            <p:cNvPr id="2836" name="Google Shape;2836;p48"/>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7" name="Google Shape;2837;p48"/>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8" name="Google Shape;2838;p48"/>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9" name="Google Shape;2839;p48"/>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40" name="Google Shape;2840;p48"/>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1" name="Google Shape;2841;p48"/>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42" name="Google Shape;2842;p48"/>
          <p:cNvGrpSpPr/>
          <p:nvPr/>
        </p:nvGrpSpPr>
        <p:grpSpPr>
          <a:xfrm rot="6757396" flipH="1">
            <a:off x="7704419" y="323603"/>
            <a:ext cx="414892" cy="1399056"/>
            <a:chOff x="954700" y="3672025"/>
            <a:chExt cx="106825" cy="360200"/>
          </a:xfrm>
        </p:grpSpPr>
        <p:sp>
          <p:nvSpPr>
            <p:cNvPr id="2843" name="Google Shape;2843;p48"/>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4" name="Google Shape;2844;p48"/>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5" name="Google Shape;2845;p48"/>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6" name="Google Shape;2846;p48"/>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7" name="Google Shape;2847;p48"/>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8" name="Google Shape;2848;p48"/>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9" name="Google Shape;2849;p48"/>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0" name="Google Shape;2850;p48"/>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1" name="Google Shape;2851;p48"/>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52" name="Google Shape;2852;p48"/>
          <p:cNvGrpSpPr/>
          <p:nvPr/>
        </p:nvGrpSpPr>
        <p:grpSpPr>
          <a:xfrm rot="4839262">
            <a:off x="727815" y="491434"/>
            <a:ext cx="735585" cy="735614"/>
            <a:chOff x="2894600" y="3171950"/>
            <a:chExt cx="210450" cy="217125"/>
          </a:xfrm>
        </p:grpSpPr>
        <p:sp>
          <p:nvSpPr>
            <p:cNvPr id="2853" name="Google Shape;2853;p48"/>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4" name="Google Shape;2854;p48"/>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 name="Shape 2855"/>
        <p:cNvGrpSpPr/>
        <p:nvPr/>
      </p:nvGrpSpPr>
      <p:grpSpPr>
        <a:xfrm>
          <a:off x="0" y="0"/>
          <a:ext cx="0" cy="0"/>
          <a:chOff x="0" y="0"/>
          <a:chExt cx="0" cy="0"/>
        </a:xfrm>
      </p:grpSpPr>
      <p:sp>
        <p:nvSpPr>
          <p:cNvPr id="2856" name="Google Shape;2856;p49"/>
          <p:cNvSpPr txBox="1">
            <a:spLocks noGrp="1"/>
          </p:cNvSpPr>
          <p:nvPr>
            <p:ph type="subTitle" idx="1"/>
          </p:nvPr>
        </p:nvSpPr>
        <p:spPr>
          <a:xfrm>
            <a:off x="1154149" y="2241096"/>
            <a:ext cx="3054000" cy="143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2857" name="Google Shape;2857;p49"/>
          <p:cNvSpPr txBox="1">
            <a:spLocks noGrp="1"/>
          </p:cNvSpPr>
          <p:nvPr>
            <p:ph type="ctrTitle"/>
          </p:nvPr>
        </p:nvSpPr>
        <p:spPr>
          <a:xfrm>
            <a:off x="1220742" y="1706058"/>
            <a:ext cx="29169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2858" name="Google Shape;2858;p49"/>
          <p:cNvGrpSpPr/>
          <p:nvPr/>
        </p:nvGrpSpPr>
        <p:grpSpPr>
          <a:xfrm rot="-4458744">
            <a:off x="6837600" y="3805676"/>
            <a:ext cx="394600" cy="1330542"/>
            <a:chOff x="954700" y="3672025"/>
            <a:chExt cx="106825" cy="360200"/>
          </a:xfrm>
        </p:grpSpPr>
        <p:sp>
          <p:nvSpPr>
            <p:cNvPr id="2859" name="Google Shape;2859;p4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0" name="Google Shape;2860;p4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1" name="Google Shape;2861;p4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2" name="Google Shape;2862;p4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3" name="Google Shape;2863;p4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4" name="Google Shape;2864;p4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5" name="Google Shape;2865;p4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6" name="Google Shape;2866;p4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7" name="Google Shape;2867;p4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68" name="Google Shape;2868;p49"/>
          <p:cNvGrpSpPr/>
          <p:nvPr/>
        </p:nvGrpSpPr>
        <p:grpSpPr>
          <a:xfrm rot="-2700000">
            <a:off x="8329299" y="3793812"/>
            <a:ext cx="388232" cy="608020"/>
            <a:chOff x="683900" y="3612800"/>
            <a:chExt cx="105100" cy="164600"/>
          </a:xfrm>
        </p:grpSpPr>
        <p:sp>
          <p:nvSpPr>
            <p:cNvPr id="2869" name="Google Shape;2869;p49"/>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0" name="Google Shape;2870;p49"/>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71" name="Google Shape;2871;p49"/>
          <p:cNvGrpSpPr/>
          <p:nvPr/>
        </p:nvGrpSpPr>
        <p:grpSpPr>
          <a:xfrm rot="3303917">
            <a:off x="7811565" y="4352123"/>
            <a:ext cx="360250" cy="1149365"/>
            <a:chOff x="616875" y="3027700"/>
            <a:chExt cx="97525" cy="311150"/>
          </a:xfrm>
        </p:grpSpPr>
        <p:sp>
          <p:nvSpPr>
            <p:cNvPr id="2872" name="Google Shape;2872;p49"/>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3" name="Google Shape;2873;p49"/>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4" name="Google Shape;2874;p49"/>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5" name="Google Shape;2875;p49"/>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6" name="Google Shape;2876;p49"/>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77" name="Google Shape;2877;p49"/>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8" name="Google Shape;2878;p49"/>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79" name="Google Shape;2879;p49"/>
          <p:cNvGrpSpPr/>
          <p:nvPr/>
        </p:nvGrpSpPr>
        <p:grpSpPr>
          <a:xfrm rot="-714897">
            <a:off x="6205882" y="4634928"/>
            <a:ext cx="883118" cy="855931"/>
            <a:chOff x="852825" y="3133350"/>
            <a:chExt cx="216825" cy="210150"/>
          </a:xfrm>
        </p:grpSpPr>
        <p:sp>
          <p:nvSpPr>
            <p:cNvPr id="2880" name="Google Shape;2880;p49"/>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1" name="Google Shape;2881;p49"/>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one column 2">
  <p:cSld name="ONE_COLUMN_TEXT_2">
    <p:bg>
      <p:bgPr>
        <a:solidFill>
          <a:schemeClr val="accent1"/>
        </a:solidFill>
        <a:effectLst/>
      </p:bgPr>
    </p:bg>
    <p:spTree>
      <p:nvGrpSpPr>
        <p:cNvPr id="1" name="Shape 2882"/>
        <p:cNvGrpSpPr/>
        <p:nvPr/>
      </p:nvGrpSpPr>
      <p:grpSpPr>
        <a:xfrm>
          <a:off x="0" y="0"/>
          <a:ext cx="0" cy="0"/>
          <a:chOff x="0" y="0"/>
          <a:chExt cx="0" cy="0"/>
        </a:xfrm>
      </p:grpSpPr>
      <p:sp>
        <p:nvSpPr>
          <p:cNvPr id="2883" name="Google Shape;2883;p50"/>
          <p:cNvSpPr txBox="1">
            <a:spLocks noGrp="1"/>
          </p:cNvSpPr>
          <p:nvPr>
            <p:ph type="subTitle" idx="1"/>
          </p:nvPr>
        </p:nvSpPr>
        <p:spPr>
          <a:xfrm>
            <a:off x="4937808" y="2241096"/>
            <a:ext cx="3054000" cy="143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2884" name="Google Shape;2884;p50"/>
          <p:cNvSpPr txBox="1">
            <a:spLocks noGrp="1"/>
          </p:cNvSpPr>
          <p:nvPr>
            <p:ph type="ctrTitle"/>
          </p:nvPr>
        </p:nvSpPr>
        <p:spPr>
          <a:xfrm>
            <a:off x="5004401" y="1706058"/>
            <a:ext cx="29169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2885" name="Google Shape;2885;p50"/>
          <p:cNvGrpSpPr/>
          <p:nvPr/>
        </p:nvGrpSpPr>
        <p:grpSpPr>
          <a:xfrm rot="4523173">
            <a:off x="8060647" y="-226206"/>
            <a:ext cx="726710" cy="280238"/>
            <a:chOff x="1154075" y="3734125"/>
            <a:chExt cx="201750" cy="77800"/>
          </a:xfrm>
        </p:grpSpPr>
        <p:sp>
          <p:nvSpPr>
            <p:cNvPr id="2886" name="Google Shape;2886;p50"/>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7" name="Google Shape;2887;p50"/>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8" name="Google Shape;2888;p50"/>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9" name="Google Shape;2889;p50"/>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0" name="Google Shape;2890;p50"/>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1" name="Google Shape;2891;p50"/>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2" name="Google Shape;2892;p50"/>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93" name="Google Shape;2893;p50"/>
          <p:cNvGrpSpPr/>
          <p:nvPr/>
        </p:nvGrpSpPr>
        <p:grpSpPr>
          <a:xfrm rot="-2084963">
            <a:off x="6461954" y="-103695"/>
            <a:ext cx="1670611" cy="1197127"/>
            <a:chOff x="692625" y="2569725"/>
            <a:chExt cx="463800" cy="332350"/>
          </a:xfrm>
        </p:grpSpPr>
        <p:sp>
          <p:nvSpPr>
            <p:cNvPr id="2894" name="Google Shape;2894;p50"/>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5" name="Google Shape;2895;p50"/>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96" name="Google Shape;2896;p50"/>
          <p:cNvGrpSpPr/>
          <p:nvPr/>
        </p:nvGrpSpPr>
        <p:grpSpPr>
          <a:xfrm rot="-1062273">
            <a:off x="8878022" y="229689"/>
            <a:ext cx="384784" cy="1297441"/>
            <a:chOff x="954700" y="3672025"/>
            <a:chExt cx="106825" cy="360200"/>
          </a:xfrm>
        </p:grpSpPr>
        <p:sp>
          <p:nvSpPr>
            <p:cNvPr id="2897" name="Google Shape;2897;p50"/>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8" name="Google Shape;2898;p50"/>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9" name="Google Shape;2899;p50"/>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0" name="Google Shape;2900;p50"/>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1" name="Google Shape;2901;p50"/>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2" name="Google Shape;2902;p50"/>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3" name="Google Shape;2903;p50"/>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4" name="Google Shape;2904;p50"/>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5" name="Google Shape;2905;p50"/>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06" name="Google Shape;2906;p50"/>
          <p:cNvGrpSpPr/>
          <p:nvPr/>
        </p:nvGrpSpPr>
        <p:grpSpPr>
          <a:xfrm rot="-9086648">
            <a:off x="6442476" y="-673704"/>
            <a:ext cx="351283" cy="1120755"/>
            <a:chOff x="616875" y="3027700"/>
            <a:chExt cx="97525" cy="311150"/>
          </a:xfrm>
        </p:grpSpPr>
        <p:sp>
          <p:nvSpPr>
            <p:cNvPr id="2907" name="Google Shape;2907;p50"/>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8" name="Google Shape;2908;p50"/>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9" name="Google Shape;2909;p50"/>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0" name="Google Shape;2910;p50"/>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1" name="Google Shape;2911;p50"/>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12" name="Google Shape;2912;p50"/>
          <p:cNvGrpSpPr/>
          <p:nvPr/>
        </p:nvGrpSpPr>
        <p:grpSpPr>
          <a:xfrm rot="1974894">
            <a:off x="7552184" y="872286"/>
            <a:ext cx="233139" cy="565604"/>
            <a:chOff x="1282375" y="3450000"/>
            <a:chExt cx="64725" cy="157025"/>
          </a:xfrm>
        </p:grpSpPr>
        <p:sp>
          <p:nvSpPr>
            <p:cNvPr id="2913" name="Google Shape;2913;p50"/>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4" name="Google Shape;2914;p50"/>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5" name="Google Shape;2915;p50"/>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16" name="Google Shape;2916;p50"/>
          <p:cNvGrpSpPr/>
          <p:nvPr/>
        </p:nvGrpSpPr>
        <p:grpSpPr>
          <a:xfrm rot="1115555">
            <a:off x="8162817" y="523369"/>
            <a:ext cx="522375" cy="871932"/>
            <a:chOff x="1206025" y="3008250"/>
            <a:chExt cx="146600" cy="244700"/>
          </a:xfrm>
        </p:grpSpPr>
        <p:sp>
          <p:nvSpPr>
            <p:cNvPr id="2917" name="Google Shape;2917;p50"/>
            <p:cNvSpPr/>
            <p:nvPr/>
          </p:nvSpPr>
          <p:spPr>
            <a:xfrm>
              <a:off x="1206025" y="3008250"/>
              <a:ext cx="146600" cy="244700"/>
            </a:xfrm>
            <a:custGeom>
              <a:avLst/>
              <a:gdLst/>
              <a:ahLst/>
              <a:cxnLst/>
              <a:rect l="l" t="t" r="r" b="b"/>
              <a:pathLst>
                <a:path w="5864" h="9788" extrusionOk="0">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8" name="Google Shape;2918;p50"/>
            <p:cNvSpPr/>
            <p:nvPr/>
          </p:nvSpPr>
          <p:spPr>
            <a:xfrm>
              <a:off x="1280625" y="3137700"/>
              <a:ext cx="11350" cy="9025"/>
            </a:xfrm>
            <a:custGeom>
              <a:avLst/>
              <a:gdLst/>
              <a:ahLst/>
              <a:cxnLst/>
              <a:rect l="l" t="t" r="r" b="b"/>
              <a:pathLst>
                <a:path w="454" h="361" extrusionOk="0">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9" name="Google Shape;2919;p50"/>
            <p:cNvSpPr/>
            <p:nvPr/>
          </p:nvSpPr>
          <p:spPr>
            <a:xfrm>
              <a:off x="1285550" y="3152500"/>
              <a:ext cx="10200" cy="6700"/>
            </a:xfrm>
            <a:custGeom>
              <a:avLst/>
              <a:gdLst/>
              <a:ahLst/>
              <a:cxnLst/>
              <a:rect l="l" t="t" r="r" b="b"/>
              <a:pathLst>
                <a:path w="408" h="268" extrusionOk="0">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0" name="Google Shape;2920;p50"/>
            <p:cNvSpPr/>
            <p:nvPr/>
          </p:nvSpPr>
          <p:spPr>
            <a:xfrm>
              <a:off x="1282375" y="3103450"/>
              <a:ext cx="9300" cy="9600"/>
            </a:xfrm>
            <a:custGeom>
              <a:avLst/>
              <a:gdLst/>
              <a:ahLst/>
              <a:cxnLst/>
              <a:rect l="l" t="t" r="r" b="b"/>
              <a:pathLst>
                <a:path w="372" h="384" extrusionOk="0">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1" name="Google Shape;2921;p50"/>
            <p:cNvSpPr/>
            <p:nvPr/>
          </p:nvSpPr>
          <p:spPr>
            <a:xfrm>
              <a:off x="1281200" y="3076750"/>
              <a:ext cx="11925" cy="5825"/>
            </a:xfrm>
            <a:custGeom>
              <a:avLst/>
              <a:gdLst/>
              <a:ahLst/>
              <a:cxnLst/>
              <a:rect l="l" t="t" r="r" b="b"/>
              <a:pathLst>
                <a:path w="477" h="233" extrusionOk="0">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2" name="Google Shape;2922;p50"/>
            <p:cNvSpPr/>
            <p:nvPr/>
          </p:nvSpPr>
          <p:spPr>
            <a:xfrm>
              <a:off x="1280925" y="3061950"/>
              <a:ext cx="9000" cy="6425"/>
            </a:xfrm>
            <a:custGeom>
              <a:avLst/>
              <a:gdLst/>
              <a:ahLst/>
              <a:cxnLst/>
              <a:rect l="l" t="t" r="r" b="b"/>
              <a:pathLst>
                <a:path w="360" h="257" extrusionOk="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3" name="Google Shape;2923;p50"/>
            <p:cNvSpPr/>
            <p:nvPr/>
          </p:nvSpPr>
          <p:spPr>
            <a:xfrm>
              <a:off x="1282075" y="3091275"/>
              <a:ext cx="8450" cy="6100"/>
            </a:xfrm>
            <a:custGeom>
              <a:avLst/>
              <a:gdLst/>
              <a:ahLst/>
              <a:cxnLst/>
              <a:rect l="l" t="t" r="r" b="b"/>
              <a:pathLst>
                <a:path w="338" h="244" extrusionOk="0">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4" name="Google Shape;2924;p50"/>
            <p:cNvSpPr/>
            <p:nvPr/>
          </p:nvSpPr>
          <p:spPr>
            <a:xfrm>
              <a:off x="1285550" y="3163250"/>
              <a:ext cx="7575" cy="6400"/>
            </a:xfrm>
            <a:custGeom>
              <a:avLst/>
              <a:gdLst/>
              <a:ahLst/>
              <a:cxnLst/>
              <a:rect l="l" t="t" r="r" b="b"/>
              <a:pathLst>
                <a:path w="303" h="256" extrusionOk="0">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5" name="Google Shape;2925;p50"/>
            <p:cNvSpPr/>
            <p:nvPr/>
          </p:nvSpPr>
          <p:spPr>
            <a:xfrm>
              <a:off x="1282950" y="3121750"/>
              <a:ext cx="5825" cy="6400"/>
            </a:xfrm>
            <a:custGeom>
              <a:avLst/>
              <a:gdLst/>
              <a:ahLst/>
              <a:cxnLst/>
              <a:rect l="l" t="t" r="r" b="b"/>
              <a:pathLst>
                <a:path w="233" h="256" extrusionOk="0">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6" name="Google Shape;2926;p50"/>
            <p:cNvSpPr/>
            <p:nvPr/>
          </p:nvSpPr>
          <p:spPr>
            <a:xfrm>
              <a:off x="1290200" y="3178625"/>
              <a:ext cx="6125" cy="4950"/>
            </a:xfrm>
            <a:custGeom>
              <a:avLst/>
              <a:gdLst/>
              <a:ahLst/>
              <a:cxnLst/>
              <a:rect l="l" t="t" r="r" b="b"/>
              <a:pathLst>
                <a:path w="245" h="198" extrusionOk="0">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7" name="Google Shape;2927;p50"/>
            <p:cNvSpPr/>
            <p:nvPr/>
          </p:nvSpPr>
          <p:spPr>
            <a:xfrm>
              <a:off x="1220825" y="3192850"/>
              <a:ext cx="112925" cy="40650"/>
            </a:xfrm>
            <a:custGeom>
              <a:avLst/>
              <a:gdLst/>
              <a:ahLst/>
              <a:cxnLst/>
              <a:rect l="l" t="t" r="r" b="b"/>
              <a:pathLst>
                <a:path w="4517" h="1626" extrusionOk="0">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28" name="Google Shape;2928;p50"/>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29" name="Google Shape;2929;p50"/>
          <p:cNvGrpSpPr/>
          <p:nvPr/>
        </p:nvGrpSpPr>
        <p:grpSpPr>
          <a:xfrm rot="-4044333">
            <a:off x="262800" y="4144474"/>
            <a:ext cx="1234481" cy="919854"/>
            <a:chOff x="1954550" y="2620525"/>
            <a:chExt cx="310850" cy="231625"/>
          </a:xfrm>
        </p:grpSpPr>
        <p:sp>
          <p:nvSpPr>
            <p:cNvPr id="2930" name="Google Shape;2930;p50"/>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1" name="Google Shape;2931;p50"/>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2" name="Google Shape;2932;p50"/>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3" name="Google Shape;2933;p50"/>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4" name="Google Shape;2934;p50"/>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5" name="Google Shape;2935;p50"/>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6" name="Google Shape;2936;p50"/>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7" name="Google Shape;2937;p50"/>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8" name="Google Shape;2938;p50"/>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39" name="Google Shape;2939;p50"/>
          <p:cNvGrpSpPr/>
          <p:nvPr/>
        </p:nvGrpSpPr>
        <p:grpSpPr>
          <a:xfrm rot="-1012302">
            <a:off x="353529" y="2777724"/>
            <a:ext cx="417388" cy="653682"/>
            <a:chOff x="683900" y="3612800"/>
            <a:chExt cx="105100" cy="164600"/>
          </a:xfrm>
        </p:grpSpPr>
        <p:sp>
          <p:nvSpPr>
            <p:cNvPr id="2940" name="Google Shape;2940;p50"/>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1" name="Google Shape;2941;p50"/>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42" name="Google Shape;2942;p50"/>
          <p:cNvGrpSpPr/>
          <p:nvPr/>
        </p:nvGrpSpPr>
        <p:grpSpPr>
          <a:xfrm rot="2203129">
            <a:off x="1587612" y="4469229"/>
            <a:ext cx="239083" cy="580024"/>
            <a:chOff x="1282375" y="3450000"/>
            <a:chExt cx="64725" cy="157025"/>
          </a:xfrm>
        </p:grpSpPr>
        <p:sp>
          <p:nvSpPr>
            <p:cNvPr id="2943" name="Google Shape;2943;p50"/>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4" name="Google Shape;2944;p50"/>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5" name="Google Shape;2945;p50"/>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two columns 3">
  <p:cSld name="ONE_COLUMN_TEXT_1_1_2">
    <p:bg>
      <p:bgPr>
        <a:solidFill>
          <a:schemeClr val="accent1"/>
        </a:solidFill>
        <a:effectLst/>
      </p:bgPr>
    </p:bg>
    <p:spTree>
      <p:nvGrpSpPr>
        <p:cNvPr id="1" name="Shape 2946"/>
        <p:cNvGrpSpPr/>
        <p:nvPr/>
      </p:nvGrpSpPr>
      <p:grpSpPr>
        <a:xfrm>
          <a:off x="0" y="0"/>
          <a:ext cx="0" cy="0"/>
          <a:chOff x="0" y="0"/>
          <a:chExt cx="0" cy="0"/>
        </a:xfrm>
      </p:grpSpPr>
      <p:sp>
        <p:nvSpPr>
          <p:cNvPr id="2947" name="Google Shape;2947;p51"/>
          <p:cNvSpPr txBox="1">
            <a:spLocks noGrp="1"/>
          </p:cNvSpPr>
          <p:nvPr>
            <p:ph type="subTitle" idx="1"/>
          </p:nvPr>
        </p:nvSpPr>
        <p:spPr>
          <a:xfrm>
            <a:off x="1988886" y="3456857"/>
            <a:ext cx="23133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948" name="Google Shape;2948;p51"/>
          <p:cNvSpPr txBox="1">
            <a:spLocks noGrp="1"/>
          </p:cNvSpPr>
          <p:nvPr>
            <p:ph type="subTitle" idx="2"/>
          </p:nvPr>
        </p:nvSpPr>
        <p:spPr>
          <a:xfrm>
            <a:off x="2269535" y="3188100"/>
            <a:ext cx="1752000" cy="41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2949" name="Google Shape;2949;p51"/>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2950" name="Google Shape;2950;p51"/>
          <p:cNvSpPr txBox="1">
            <a:spLocks noGrp="1"/>
          </p:cNvSpPr>
          <p:nvPr>
            <p:ph type="subTitle" idx="3"/>
          </p:nvPr>
        </p:nvSpPr>
        <p:spPr>
          <a:xfrm>
            <a:off x="4841814" y="3456857"/>
            <a:ext cx="23133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2951" name="Google Shape;2951;p51"/>
          <p:cNvSpPr txBox="1">
            <a:spLocks noGrp="1"/>
          </p:cNvSpPr>
          <p:nvPr>
            <p:ph type="subTitle" idx="4"/>
          </p:nvPr>
        </p:nvSpPr>
        <p:spPr>
          <a:xfrm>
            <a:off x="5122464" y="3186660"/>
            <a:ext cx="1752000" cy="41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grpSp>
        <p:nvGrpSpPr>
          <p:cNvPr id="2952" name="Google Shape;2952;p51"/>
          <p:cNvGrpSpPr/>
          <p:nvPr/>
        </p:nvGrpSpPr>
        <p:grpSpPr>
          <a:xfrm rot="-2700065">
            <a:off x="-105209" y="747786"/>
            <a:ext cx="598768" cy="1110833"/>
            <a:chOff x="2369275" y="3344925"/>
            <a:chExt cx="160525" cy="297800"/>
          </a:xfrm>
        </p:grpSpPr>
        <p:sp>
          <p:nvSpPr>
            <p:cNvPr id="2953" name="Google Shape;2953;p5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4" name="Google Shape;2954;p5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5" name="Google Shape;2955;p5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6" name="Google Shape;2956;p5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7" name="Google Shape;2957;p5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8" name="Google Shape;2958;p5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9" name="Google Shape;2959;p5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0" name="Google Shape;2960;p5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1" name="Google Shape;2961;p5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2" name="Google Shape;2962;p5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3" name="Google Shape;2963;p5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4" name="Google Shape;2964;p5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5" name="Google Shape;2965;p5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6" name="Google Shape;2966;p5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7" name="Google Shape;2967;p5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68" name="Google Shape;2968;p51"/>
          <p:cNvSpPr/>
          <p:nvPr/>
        </p:nvSpPr>
        <p:spPr>
          <a:xfrm rot="1184892">
            <a:off x="897616" y="-33814"/>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69" name="Google Shape;2969;p51"/>
          <p:cNvGrpSpPr/>
          <p:nvPr/>
        </p:nvGrpSpPr>
        <p:grpSpPr>
          <a:xfrm rot="-6261324">
            <a:off x="1228296" y="434228"/>
            <a:ext cx="358602" cy="1165471"/>
            <a:chOff x="954700" y="3672025"/>
            <a:chExt cx="106825" cy="360200"/>
          </a:xfrm>
        </p:grpSpPr>
        <p:sp>
          <p:nvSpPr>
            <p:cNvPr id="2970" name="Google Shape;2970;p5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1" name="Google Shape;2971;p5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2" name="Google Shape;2972;p5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3" name="Google Shape;2973;p5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4" name="Google Shape;2974;p5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5" name="Google Shape;2975;p5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6" name="Google Shape;2976;p5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7" name="Google Shape;2977;p5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8" name="Google Shape;2978;p5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79" name="Google Shape;2979;p51"/>
          <p:cNvGrpSpPr/>
          <p:nvPr/>
        </p:nvGrpSpPr>
        <p:grpSpPr>
          <a:xfrm rot="-2161832">
            <a:off x="219780" y="57677"/>
            <a:ext cx="546806" cy="912618"/>
            <a:chOff x="1980950" y="3649100"/>
            <a:chExt cx="146600" cy="244675"/>
          </a:xfrm>
        </p:grpSpPr>
        <p:sp>
          <p:nvSpPr>
            <p:cNvPr id="2980" name="Google Shape;2980;p5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1" name="Google Shape;2981;p5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2" name="Google Shape;2982;p5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3" name="Google Shape;2983;p5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4" name="Google Shape;2984;p5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5" name="Google Shape;2985;p5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6" name="Google Shape;2986;p5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7" name="Google Shape;2987;p5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8" name="Google Shape;2988;p5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9" name="Google Shape;2989;p5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0" name="Google Shape;2990;p5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91" name="Google Shape;2991;p51"/>
          <p:cNvGrpSpPr/>
          <p:nvPr/>
        </p:nvGrpSpPr>
        <p:grpSpPr>
          <a:xfrm rot="-2700000">
            <a:off x="8525949" y="3948162"/>
            <a:ext cx="388232" cy="608020"/>
            <a:chOff x="683900" y="3612800"/>
            <a:chExt cx="105100" cy="164600"/>
          </a:xfrm>
        </p:grpSpPr>
        <p:sp>
          <p:nvSpPr>
            <p:cNvPr id="2992" name="Google Shape;2992;p51"/>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3" name="Google Shape;2993;p51"/>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94" name="Google Shape;2994;p51"/>
          <p:cNvGrpSpPr/>
          <p:nvPr/>
        </p:nvGrpSpPr>
        <p:grpSpPr>
          <a:xfrm rot="3303917">
            <a:off x="7811565" y="4352123"/>
            <a:ext cx="360250" cy="1149365"/>
            <a:chOff x="616875" y="3027700"/>
            <a:chExt cx="97525" cy="311150"/>
          </a:xfrm>
        </p:grpSpPr>
        <p:sp>
          <p:nvSpPr>
            <p:cNvPr id="2995" name="Google Shape;2995;p51"/>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6" name="Google Shape;2996;p51"/>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7" name="Google Shape;2997;p51"/>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8" name="Google Shape;2998;p51"/>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9" name="Google Shape;2999;p51"/>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000" name="Google Shape;3000;p51"/>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2">
  <p:cSld name="TITLE_AND_BODY_3">
    <p:bg>
      <p:bgPr>
        <a:solidFill>
          <a:schemeClr val="accent2"/>
        </a:solidFill>
        <a:effectLst/>
      </p:bgPr>
    </p:bg>
    <p:spTree>
      <p:nvGrpSpPr>
        <p:cNvPr id="1" name="Shape 317"/>
        <p:cNvGrpSpPr/>
        <p:nvPr/>
      </p:nvGrpSpPr>
      <p:grpSpPr>
        <a:xfrm>
          <a:off x="0" y="0"/>
          <a:ext cx="0" cy="0"/>
          <a:chOff x="0" y="0"/>
          <a:chExt cx="0" cy="0"/>
        </a:xfrm>
      </p:grpSpPr>
      <p:grpSp>
        <p:nvGrpSpPr>
          <p:cNvPr id="318" name="Google Shape;318;p6"/>
          <p:cNvGrpSpPr/>
          <p:nvPr/>
        </p:nvGrpSpPr>
        <p:grpSpPr>
          <a:xfrm rot="4523173">
            <a:off x="8060647" y="-226206"/>
            <a:ext cx="726710" cy="280238"/>
            <a:chOff x="1154075" y="3734125"/>
            <a:chExt cx="201750" cy="77800"/>
          </a:xfrm>
        </p:grpSpPr>
        <p:sp>
          <p:nvSpPr>
            <p:cNvPr id="319" name="Google Shape;319;p6"/>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6"/>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6"/>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6"/>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6"/>
          <p:cNvGrpSpPr/>
          <p:nvPr/>
        </p:nvGrpSpPr>
        <p:grpSpPr>
          <a:xfrm rot="-2084963">
            <a:off x="6461954" y="-103695"/>
            <a:ext cx="1670611" cy="1197127"/>
            <a:chOff x="692625" y="2569725"/>
            <a:chExt cx="463800" cy="332350"/>
          </a:xfrm>
        </p:grpSpPr>
        <p:sp>
          <p:nvSpPr>
            <p:cNvPr id="327" name="Google Shape;327;p6"/>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6"/>
          <p:cNvGrpSpPr/>
          <p:nvPr/>
        </p:nvGrpSpPr>
        <p:grpSpPr>
          <a:xfrm rot="-1062273">
            <a:off x="8878022" y="229689"/>
            <a:ext cx="384784" cy="1297441"/>
            <a:chOff x="954700" y="3672025"/>
            <a:chExt cx="106825" cy="360200"/>
          </a:xfrm>
        </p:grpSpPr>
        <p:sp>
          <p:nvSpPr>
            <p:cNvPr id="330" name="Google Shape;330;p6"/>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6"/>
          <p:cNvGrpSpPr/>
          <p:nvPr/>
        </p:nvGrpSpPr>
        <p:grpSpPr>
          <a:xfrm rot="-9086648">
            <a:off x="6442476" y="-673704"/>
            <a:ext cx="351283" cy="1120755"/>
            <a:chOff x="616875" y="3027700"/>
            <a:chExt cx="97525" cy="311150"/>
          </a:xfrm>
        </p:grpSpPr>
        <p:sp>
          <p:nvSpPr>
            <p:cNvPr id="340" name="Google Shape;340;p6"/>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6"/>
          <p:cNvGrpSpPr/>
          <p:nvPr/>
        </p:nvGrpSpPr>
        <p:grpSpPr>
          <a:xfrm rot="1974894">
            <a:off x="7552184" y="872286"/>
            <a:ext cx="233139" cy="565604"/>
            <a:chOff x="1282375" y="3450000"/>
            <a:chExt cx="64725" cy="157025"/>
          </a:xfrm>
        </p:grpSpPr>
        <p:sp>
          <p:nvSpPr>
            <p:cNvPr id="346" name="Google Shape;346;p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6"/>
          <p:cNvGrpSpPr/>
          <p:nvPr/>
        </p:nvGrpSpPr>
        <p:grpSpPr>
          <a:xfrm rot="1115555">
            <a:off x="8162817" y="523369"/>
            <a:ext cx="522375" cy="871932"/>
            <a:chOff x="1206025" y="3008250"/>
            <a:chExt cx="146600" cy="244700"/>
          </a:xfrm>
        </p:grpSpPr>
        <p:sp>
          <p:nvSpPr>
            <p:cNvPr id="350" name="Google Shape;350;p6"/>
            <p:cNvSpPr/>
            <p:nvPr/>
          </p:nvSpPr>
          <p:spPr>
            <a:xfrm>
              <a:off x="1206025" y="3008250"/>
              <a:ext cx="146600" cy="244700"/>
            </a:xfrm>
            <a:custGeom>
              <a:avLst/>
              <a:gdLst/>
              <a:ahLst/>
              <a:cxnLst/>
              <a:rect l="l" t="t" r="r" b="b"/>
              <a:pathLst>
                <a:path w="5864" h="9788" extrusionOk="0">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a:off x="1280625" y="3137700"/>
              <a:ext cx="11350" cy="9025"/>
            </a:xfrm>
            <a:custGeom>
              <a:avLst/>
              <a:gdLst/>
              <a:ahLst/>
              <a:cxnLst/>
              <a:rect l="l" t="t" r="r" b="b"/>
              <a:pathLst>
                <a:path w="454" h="361" extrusionOk="0">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a:off x="1285550" y="3152500"/>
              <a:ext cx="10200" cy="6700"/>
            </a:xfrm>
            <a:custGeom>
              <a:avLst/>
              <a:gdLst/>
              <a:ahLst/>
              <a:cxnLst/>
              <a:rect l="l" t="t" r="r" b="b"/>
              <a:pathLst>
                <a:path w="408" h="268" extrusionOk="0">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a:off x="1282375" y="3103450"/>
              <a:ext cx="9300" cy="9600"/>
            </a:xfrm>
            <a:custGeom>
              <a:avLst/>
              <a:gdLst/>
              <a:ahLst/>
              <a:cxnLst/>
              <a:rect l="l" t="t" r="r" b="b"/>
              <a:pathLst>
                <a:path w="372" h="384" extrusionOk="0">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a:off x="1281200" y="3076750"/>
              <a:ext cx="11925" cy="5825"/>
            </a:xfrm>
            <a:custGeom>
              <a:avLst/>
              <a:gdLst/>
              <a:ahLst/>
              <a:cxnLst/>
              <a:rect l="l" t="t" r="r" b="b"/>
              <a:pathLst>
                <a:path w="477" h="233" extrusionOk="0">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a:off x="1280925" y="3061950"/>
              <a:ext cx="9000" cy="6425"/>
            </a:xfrm>
            <a:custGeom>
              <a:avLst/>
              <a:gdLst/>
              <a:ahLst/>
              <a:cxnLst/>
              <a:rect l="l" t="t" r="r" b="b"/>
              <a:pathLst>
                <a:path w="360" h="257" extrusionOk="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a:off x="1282075" y="3091275"/>
              <a:ext cx="8450" cy="6100"/>
            </a:xfrm>
            <a:custGeom>
              <a:avLst/>
              <a:gdLst/>
              <a:ahLst/>
              <a:cxnLst/>
              <a:rect l="l" t="t" r="r" b="b"/>
              <a:pathLst>
                <a:path w="338" h="244" extrusionOk="0">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1285550" y="3163250"/>
              <a:ext cx="7575" cy="6400"/>
            </a:xfrm>
            <a:custGeom>
              <a:avLst/>
              <a:gdLst/>
              <a:ahLst/>
              <a:cxnLst/>
              <a:rect l="l" t="t" r="r" b="b"/>
              <a:pathLst>
                <a:path w="303" h="256" extrusionOk="0">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a:off x="1282950" y="3121750"/>
              <a:ext cx="5825" cy="6400"/>
            </a:xfrm>
            <a:custGeom>
              <a:avLst/>
              <a:gdLst/>
              <a:ahLst/>
              <a:cxnLst/>
              <a:rect l="l" t="t" r="r" b="b"/>
              <a:pathLst>
                <a:path w="233" h="256" extrusionOk="0">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6"/>
            <p:cNvSpPr/>
            <p:nvPr/>
          </p:nvSpPr>
          <p:spPr>
            <a:xfrm>
              <a:off x="1290200" y="3178625"/>
              <a:ext cx="6125" cy="4950"/>
            </a:xfrm>
            <a:custGeom>
              <a:avLst/>
              <a:gdLst/>
              <a:ahLst/>
              <a:cxnLst/>
              <a:rect l="l" t="t" r="r" b="b"/>
              <a:pathLst>
                <a:path w="245" h="198" extrusionOk="0">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6"/>
            <p:cNvSpPr/>
            <p:nvPr/>
          </p:nvSpPr>
          <p:spPr>
            <a:xfrm>
              <a:off x="1220825" y="3192850"/>
              <a:ext cx="112925" cy="40650"/>
            </a:xfrm>
            <a:custGeom>
              <a:avLst/>
              <a:gdLst/>
              <a:ahLst/>
              <a:cxnLst/>
              <a:rect l="l" t="t" r="r" b="b"/>
              <a:pathLst>
                <a:path w="4517" h="1626" extrusionOk="0">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 name="Google Shape;361;p6"/>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6"/>
          <p:cNvGrpSpPr/>
          <p:nvPr/>
        </p:nvGrpSpPr>
        <p:grpSpPr>
          <a:xfrm rot="-4044333">
            <a:off x="262800" y="4144473"/>
            <a:ext cx="1234481" cy="919854"/>
            <a:chOff x="1954550" y="2620525"/>
            <a:chExt cx="310850" cy="231625"/>
          </a:xfrm>
        </p:grpSpPr>
        <p:sp>
          <p:nvSpPr>
            <p:cNvPr id="363" name="Google Shape;363;p6"/>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6"/>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6"/>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6"/>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6"/>
          <p:cNvGrpSpPr/>
          <p:nvPr/>
        </p:nvGrpSpPr>
        <p:grpSpPr>
          <a:xfrm rot="-1012302">
            <a:off x="353529" y="2777724"/>
            <a:ext cx="417388" cy="653682"/>
            <a:chOff x="683900" y="3612800"/>
            <a:chExt cx="105100" cy="164600"/>
          </a:xfrm>
        </p:grpSpPr>
        <p:sp>
          <p:nvSpPr>
            <p:cNvPr id="373" name="Google Shape;373;p6"/>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6"/>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6"/>
          <p:cNvGrpSpPr/>
          <p:nvPr/>
        </p:nvGrpSpPr>
        <p:grpSpPr>
          <a:xfrm rot="2203129">
            <a:off x="1587612" y="4469229"/>
            <a:ext cx="239083" cy="580024"/>
            <a:chOff x="1282375" y="3450000"/>
            <a:chExt cx="64725" cy="157025"/>
          </a:xfrm>
        </p:grpSpPr>
        <p:sp>
          <p:nvSpPr>
            <p:cNvPr id="376" name="Google Shape;376;p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6"/>
          <p:cNvSpPr txBox="1">
            <a:spLocks noGrp="1"/>
          </p:cNvSpPr>
          <p:nvPr>
            <p:ph type="ctrTitle"/>
          </p:nvPr>
        </p:nvSpPr>
        <p:spPr>
          <a:xfrm>
            <a:off x="720000" y="422850"/>
            <a:ext cx="7704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380" name="Google Shape;380;p6"/>
          <p:cNvSpPr txBox="1">
            <a:spLocks noGrp="1"/>
          </p:cNvSpPr>
          <p:nvPr>
            <p:ph type="subTitle" idx="1"/>
          </p:nvPr>
        </p:nvSpPr>
        <p:spPr>
          <a:xfrm>
            <a:off x="1958550" y="1540956"/>
            <a:ext cx="5226900" cy="250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hanks">
  <p:cSld name="TITLE_AND_TWO_COLUMNS_2">
    <p:bg>
      <p:bgPr>
        <a:solidFill>
          <a:schemeClr val="accent1"/>
        </a:solidFill>
        <a:effectLst/>
      </p:bgPr>
    </p:bg>
    <p:spTree>
      <p:nvGrpSpPr>
        <p:cNvPr id="1" name="Shape 3001"/>
        <p:cNvGrpSpPr/>
        <p:nvPr/>
      </p:nvGrpSpPr>
      <p:grpSpPr>
        <a:xfrm>
          <a:off x="0" y="0"/>
          <a:ext cx="0" cy="0"/>
          <a:chOff x="0" y="0"/>
          <a:chExt cx="0" cy="0"/>
        </a:xfrm>
      </p:grpSpPr>
      <p:sp>
        <p:nvSpPr>
          <p:cNvPr id="3002" name="Google Shape;3002;p52"/>
          <p:cNvSpPr txBox="1">
            <a:spLocks noGrp="1"/>
          </p:cNvSpPr>
          <p:nvPr>
            <p:ph type="subTitle" idx="1"/>
          </p:nvPr>
        </p:nvSpPr>
        <p:spPr>
          <a:xfrm>
            <a:off x="3297300" y="1957675"/>
            <a:ext cx="2549400" cy="108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003" name="Google Shape;3003;p52"/>
          <p:cNvSpPr txBox="1">
            <a:spLocks noGrp="1"/>
          </p:cNvSpPr>
          <p:nvPr>
            <p:ph type="ctrTitle"/>
          </p:nvPr>
        </p:nvSpPr>
        <p:spPr>
          <a:xfrm>
            <a:off x="2674350" y="723533"/>
            <a:ext cx="3795300" cy="1025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7000"/>
              <a:buFont typeface="Neucha"/>
              <a:buNone/>
              <a:defRPr sz="6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3004" name="Google Shape;3004;p52"/>
          <p:cNvSpPr txBox="1">
            <a:spLocks noGrp="1"/>
          </p:cNvSpPr>
          <p:nvPr>
            <p:ph type="subTitle" idx="2"/>
          </p:nvPr>
        </p:nvSpPr>
        <p:spPr>
          <a:xfrm>
            <a:off x="2295450" y="1659850"/>
            <a:ext cx="45531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3005" name="Google Shape;3005;p52"/>
          <p:cNvGrpSpPr/>
          <p:nvPr/>
        </p:nvGrpSpPr>
        <p:grpSpPr>
          <a:xfrm rot="-3553717" flipH="1">
            <a:off x="7688754" y="3898355"/>
            <a:ext cx="1657053" cy="1186673"/>
            <a:chOff x="2656025" y="2684075"/>
            <a:chExt cx="464100" cy="332350"/>
          </a:xfrm>
        </p:grpSpPr>
        <p:sp>
          <p:nvSpPr>
            <p:cNvPr id="3006" name="Google Shape;3006;p52"/>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7" name="Google Shape;3007;p52"/>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8" name="Google Shape;3008;p52"/>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9" name="Google Shape;3009;p52"/>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0" name="Google Shape;3010;p52"/>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1" name="Google Shape;3011;p52"/>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2" name="Google Shape;3012;p52"/>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3" name="Google Shape;3013;p52"/>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14" name="Google Shape;3014;p52"/>
          <p:cNvGrpSpPr/>
          <p:nvPr/>
        </p:nvGrpSpPr>
        <p:grpSpPr>
          <a:xfrm rot="-1425117" flipH="1">
            <a:off x="6752048" y="4272006"/>
            <a:ext cx="870560" cy="1160758"/>
            <a:chOff x="2957300" y="3608175"/>
            <a:chExt cx="231325" cy="310850"/>
          </a:xfrm>
        </p:grpSpPr>
        <p:sp>
          <p:nvSpPr>
            <p:cNvPr id="3015" name="Google Shape;3015;p52"/>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6" name="Google Shape;3016;p52"/>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7" name="Google Shape;3017;p52"/>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8" name="Google Shape;3018;p52"/>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9" name="Google Shape;3019;p52"/>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0" name="Google Shape;3020;p52"/>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1" name="Google Shape;3021;p52"/>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2" name="Google Shape;3022;p52"/>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3" name="Google Shape;3023;p52"/>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4" name="Google Shape;3024;p52"/>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5" name="Google Shape;3025;p52"/>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6" name="Google Shape;3026;p52"/>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7" name="Google Shape;3027;p52"/>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28" name="Google Shape;3028;p52"/>
          <p:cNvGrpSpPr/>
          <p:nvPr/>
        </p:nvGrpSpPr>
        <p:grpSpPr>
          <a:xfrm rot="2084963" flipH="1">
            <a:off x="1022765" y="-103695"/>
            <a:ext cx="1670611" cy="1197127"/>
            <a:chOff x="692625" y="2569725"/>
            <a:chExt cx="463800" cy="332350"/>
          </a:xfrm>
        </p:grpSpPr>
        <p:sp>
          <p:nvSpPr>
            <p:cNvPr id="3029" name="Google Shape;3029;p52"/>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0" name="Google Shape;3030;p52"/>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31" name="Google Shape;3031;p52"/>
          <p:cNvGrpSpPr/>
          <p:nvPr/>
        </p:nvGrpSpPr>
        <p:grpSpPr>
          <a:xfrm rot="1062273" flipH="1">
            <a:off x="-107477" y="229689"/>
            <a:ext cx="384784" cy="1297441"/>
            <a:chOff x="954700" y="3672025"/>
            <a:chExt cx="106825" cy="360200"/>
          </a:xfrm>
        </p:grpSpPr>
        <p:sp>
          <p:nvSpPr>
            <p:cNvPr id="3032" name="Google Shape;3032;p5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3" name="Google Shape;3033;p5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4" name="Google Shape;3034;p5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5" name="Google Shape;3035;p5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6" name="Google Shape;3036;p5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7" name="Google Shape;3037;p5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8" name="Google Shape;3038;p5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9" name="Google Shape;3039;p5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0" name="Google Shape;3040;p5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41" name="Google Shape;3041;p52"/>
          <p:cNvGrpSpPr/>
          <p:nvPr/>
        </p:nvGrpSpPr>
        <p:grpSpPr>
          <a:xfrm rot="-1031363" flipH="1">
            <a:off x="-137267" y="1716289"/>
            <a:ext cx="781001" cy="756958"/>
            <a:chOff x="852825" y="3133350"/>
            <a:chExt cx="216825" cy="210150"/>
          </a:xfrm>
        </p:grpSpPr>
        <p:sp>
          <p:nvSpPr>
            <p:cNvPr id="3042" name="Google Shape;3042;p52"/>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3" name="Google Shape;3043;p52"/>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44" name="Google Shape;3044;p52"/>
          <p:cNvGrpSpPr/>
          <p:nvPr/>
        </p:nvGrpSpPr>
        <p:grpSpPr>
          <a:xfrm rot="9086648" flipH="1">
            <a:off x="2361570" y="-673704"/>
            <a:ext cx="351283" cy="1120755"/>
            <a:chOff x="616875" y="3027700"/>
            <a:chExt cx="97525" cy="311150"/>
          </a:xfrm>
        </p:grpSpPr>
        <p:sp>
          <p:nvSpPr>
            <p:cNvPr id="3045" name="Google Shape;3045;p52"/>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6" name="Google Shape;3046;p52"/>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7" name="Google Shape;3047;p52"/>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8" name="Google Shape;3048;p52"/>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9" name="Google Shape;3049;p52"/>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50" name="Google Shape;3050;p52"/>
          <p:cNvGrpSpPr/>
          <p:nvPr/>
        </p:nvGrpSpPr>
        <p:grpSpPr>
          <a:xfrm rot="-1974894" flipH="1">
            <a:off x="1370005" y="872286"/>
            <a:ext cx="233139" cy="565604"/>
            <a:chOff x="1282375" y="3450000"/>
            <a:chExt cx="64725" cy="157025"/>
          </a:xfrm>
        </p:grpSpPr>
        <p:sp>
          <p:nvSpPr>
            <p:cNvPr id="3051" name="Google Shape;3051;p5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2" name="Google Shape;3052;p5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3" name="Google Shape;3053;p5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54" name="Google Shape;3054;p52"/>
          <p:cNvGrpSpPr/>
          <p:nvPr/>
        </p:nvGrpSpPr>
        <p:grpSpPr>
          <a:xfrm rot="-1302591" flipH="1">
            <a:off x="6190469" y="4653389"/>
            <a:ext cx="378569" cy="592888"/>
            <a:chOff x="683900" y="3612800"/>
            <a:chExt cx="105100" cy="164600"/>
          </a:xfrm>
        </p:grpSpPr>
        <p:sp>
          <p:nvSpPr>
            <p:cNvPr id="3055" name="Google Shape;3055;p52"/>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6" name="Google Shape;3056;p52"/>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57" name="Google Shape;3057;p52"/>
          <p:cNvGrpSpPr/>
          <p:nvPr/>
        </p:nvGrpSpPr>
        <p:grpSpPr>
          <a:xfrm rot="-1974894" flipH="1">
            <a:off x="8706980" y="2937336"/>
            <a:ext cx="233139" cy="565604"/>
            <a:chOff x="1282375" y="3450000"/>
            <a:chExt cx="64725" cy="157025"/>
          </a:xfrm>
        </p:grpSpPr>
        <p:sp>
          <p:nvSpPr>
            <p:cNvPr id="3058" name="Google Shape;3058;p5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9" name="Google Shape;3059;p5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0" name="Google Shape;3060;p5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61" name="Google Shape;3061;p52"/>
          <p:cNvGrpSpPr/>
          <p:nvPr/>
        </p:nvGrpSpPr>
        <p:grpSpPr>
          <a:xfrm rot="291899" flipH="1">
            <a:off x="7579819" y="3216215"/>
            <a:ext cx="590935" cy="1096310"/>
            <a:chOff x="2369275" y="3344925"/>
            <a:chExt cx="160525" cy="297800"/>
          </a:xfrm>
        </p:grpSpPr>
        <p:sp>
          <p:nvSpPr>
            <p:cNvPr id="3062" name="Google Shape;3062;p52"/>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3" name="Google Shape;3063;p52"/>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4" name="Google Shape;3064;p52"/>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5" name="Google Shape;3065;p52"/>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6" name="Google Shape;3066;p52"/>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7" name="Google Shape;3067;p52"/>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8" name="Google Shape;3068;p52"/>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9" name="Google Shape;3069;p52"/>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0" name="Google Shape;3070;p52"/>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1" name="Google Shape;3071;p52"/>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2" name="Google Shape;3072;p52"/>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3" name="Google Shape;3073;p52"/>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4" name="Google Shape;3074;p52"/>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5" name="Google Shape;3075;p52"/>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6" name="Google Shape;3076;p52"/>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77" name="Google Shape;3077;p52"/>
          <p:cNvGrpSpPr/>
          <p:nvPr/>
        </p:nvGrpSpPr>
        <p:grpSpPr>
          <a:xfrm rot="-4092482" flipH="1">
            <a:off x="344761" y="-173700"/>
            <a:ext cx="773115" cy="298133"/>
            <a:chOff x="1154075" y="3734125"/>
            <a:chExt cx="201750" cy="77800"/>
          </a:xfrm>
        </p:grpSpPr>
        <p:sp>
          <p:nvSpPr>
            <p:cNvPr id="3078" name="Google Shape;3078;p52"/>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9" name="Google Shape;3079;p52"/>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0" name="Google Shape;3080;p52"/>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1" name="Google Shape;3081;p52"/>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2" name="Google Shape;3082;p52"/>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3" name="Google Shape;3083;p52"/>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4" name="Google Shape;3084;p52"/>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5" name="Google Shape;3085;p52"/>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86" name="Google Shape;3086;p52"/>
          <p:cNvGrpSpPr/>
          <p:nvPr/>
        </p:nvGrpSpPr>
        <p:grpSpPr>
          <a:xfrm rot="-1415750" flipH="1">
            <a:off x="430215" y="501185"/>
            <a:ext cx="602211" cy="1005088"/>
            <a:chOff x="1980950" y="3649100"/>
            <a:chExt cx="146600" cy="244675"/>
          </a:xfrm>
        </p:grpSpPr>
        <p:sp>
          <p:nvSpPr>
            <p:cNvPr id="3087" name="Google Shape;3087;p52"/>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8" name="Google Shape;3088;p52"/>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9" name="Google Shape;3089;p52"/>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0" name="Google Shape;3090;p52"/>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1" name="Google Shape;3091;p52"/>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2" name="Google Shape;3092;p52"/>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3" name="Google Shape;3093;p52"/>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4" name="Google Shape;3094;p52"/>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5" name="Google Shape;3095;p52"/>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6" name="Google Shape;3096;p52"/>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7" name="Google Shape;3097;p52"/>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8" name="Google Shape;3098;p52"/>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9" name="Google Shape;3099;p52"/>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00" name="Google Shape;3100;p52"/>
          <p:cNvGrpSpPr/>
          <p:nvPr/>
        </p:nvGrpSpPr>
        <p:grpSpPr>
          <a:xfrm rot="-897778" flipH="1">
            <a:off x="825036" y="1701916"/>
            <a:ext cx="540259" cy="223794"/>
            <a:chOff x="2333000" y="3750375"/>
            <a:chExt cx="157050" cy="65050"/>
          </a:xfrm>
        </p:grpSpPr>
        <p:sp>
          <p:nvSpPr>
            <p:cNvPr id="3101" name="Google Shape;3101;p52"/>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2" name="Google Shape;3102;p52"/>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3" name="Google Shape;3103;p52"/>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4" name="Google Shape;3104;p52"/>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5" name="Google Shape;3105;p52"/>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06" name="Google Shape;3106;p52"/>
          <p:cNvSpPr txBox="1"/>
          <p:nvPr/>
        </p:nvSpPr>
        <p:spPr>
          <a:xfrm>
            <a:off x="2994450" y="3953875"/>
            <a:ext cx="3155100" cy="500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Roboto Condensed"/>
                <a:ea typeface="Roboto Condensed"/>
                <a:cs typeface="Roboto Condensed"/>
                <a:sym typeface="Roboto Condensed"/>
              </a:rPr>
              <a:t>CREDITS</a:t>
            </a:r>
            <a:r>
              <a:rPr lang="en" sz="1200" b="0" i="0" u="none" strike="noStrike" cap="none">
                <a:solidFill>
                  <a:schemeClr val="dk1"/>
                </a:solidFill>
                <a:latin typeface="Roboto Condensed"/>
                <a:ea typeface="Roboto Condensed"/>
                <a:cs typeface="Roboto Condensed"/>
                <a:sym typeface="Roboto Condensed"/>
              </a:rPr>
              <a:t>: This presentation template was created by </a:t>
            </a:r>
            <a:r>
              <a:rPr lang="en" sz="1200" b="1" i="0" u="none" strike="noStrike" cap="none">
                <a:solidFill>
                  <a:schemeClr val="hlink"/>
                </a:solidFill>
                <a:uFill>
                  <a:noFill/>
                </a:uFill>
                <a:latin typeface="Roboto Condensed"/>
                <a:ea typeface="Roboto Condensed"/>
                <a:cs typeface="Roboto Condensed"/>
                <a:sym typeface="Roboto Condensed"/>
                <a:hlinkClick r:id="rId2"/>
              </a:rPr>
              <a:t>Slidesgo</a:t>
            </a:r>
            <a:r>
              <a:rPr lang="en" sz="1200" b="0" i="0" u="none" strike="noStrike" cap="none">
                <a:solidFill>
                  <a:schemeClr val="dk1"/>
                </a:solidFill>
                <a:latin typeface="Roboto Condensed"/>
                <a:ea typeface="Roboto Condensed"/>
                <a:cs typeface="Roboto Condensed"/>
                <a:sym typeface="Roboto Condensed"/>
              </a:rPr>
              <a:t>, including icons by </a:t>
            </a:r>
            <a:r>
              <a:rPr lang="en" sz="1200" b="1" i="0" u="none" strike="noStrike" cap="none">
                <a:solidFill>
                  <a:schemeClr val="hlink"/>
                </a:solidFill>
                <a:uFill>
                  <a:noFill/>
                </a:uFill>
                <a:latin typeface="Roboto Condensed"/>
                <a:ea typeface="Roboto Condensed"/>
                <a:cs typeface="Roboto Condensed"/>
                <a:sym typeface="Roboto Condensed"/>
                <a:hlinkClick r:id="rId3"/>
              </a:rPr>
              <a:t>Flaticon</a:t>
            </a:r>
            <a:r>
              <a:rPr lang="en" sz="1200" b="1" i="0" u="none" strike="noStrike" cap="none">
                <a:solidFill>
                  <a:schemeClr val="dk1"/>
                </a:solidFill>
                <a:latin typeface="Roboto Condensed"/>
                <a:ea typeface="Roboto Condensed"/>
                <a:cs typeface="Roboto Condensed"/>
                <a:sym typeface="Roboto Condensed"/>
              </a:rPr>
              <a:t> </a:t>
            </a:r>
            <a:r>
              <a:rPr lang="en" sz="1200" b="0" i="0" u="none" strike="noStrike" cap="none">
                <a:solidFill>
                  <a:schemeClr val="dk1"/>
                </a:solidFill>
                <a:latin typeface="Roboto Condensed"/>
                <a:ea typeface="Roboto Condensed"/>
                <a:cs typeface="Roboto Condensed"/>
                <a:sym typeface="Roboto Condensed"/>
              </a:rPr>
              <a:t>and infographics &amp; images by </a:t>
            </a:r>
            <a:r>
              <a:rPr lang="en" sz="1200" b="1" i="0" u="none" strike="noStrike" cap="none">
                <a:solidFill>
                  <a:schemeClr val="hlink"/>
                </a:solidFill>
                <a:uFill>
                  <a:noFill/>
                </a:uFill>
                <a:latin typeface="Roboto Condensed"/>
                <a:ea typeface="Roboto Condensed"/>
                <a:cs typeface="Roboto Condensed"/>
                <a:sym typeface="Roboto Condensed"/>
                <a:hlinkClick r:id="rId4"/>
              </a:rPr>
              <a:t>Freepik</a:t>
            </a:r>
            <a:endParaRPr sz="1200" b="1" i="0" u="none" strike="noStrike" cap="none">
              <a:solidFill>
                <a:schemeClr val="dk1"/>
              </a:solidFill>
              <a:latin typeface="Roboto Condensed"/>
              <a:ea typeface="Roboto Condensed"/>
              <a:cs typeface="Roboto Condensed"/>
              <a:sym typeface="Roboto Condense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5">
  <p:cSld name="TITLE_AND_TWO_COLUMNS_1_1_1">
    <p:bg>
      <p:bgPr>
        <a:solidFill>
          <a:schemeClr val="accent1"/>
        </a:solidFill>
        <a:effectLst/>
      </p:bgPr>
    </p:bg>
    <p:spTree>
      <p:nvGrpSpPr>
        <p:cNvPr id="1" name="Shape 3107"/>
        <p:cNvGrpSpPr/>
        <p:nvPr/>
      </p:nvGrpSpPr>
      <p:grpSpPr>
        <a:xfrm>
          <a:off x="0" y="0"/>
          <a:ext cx="0" cy="0"/>
          <a:chOff x="0" y="0"/>
          <a:chExt cx="0" cy="0"/>
        </a:xfrm>
      </p:grpSpPr>
      <p:sp>
        <p:nvSpPr>
          <p:cNvPr id="3108" name="Google Shape;3108;p53"/>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Resources">
  <p:cSld name="TITLE_AND_BODY_2">
    <p:bg>
      <p:bgPr>
        <a:solidFill>
          <a:schemeClr val="accent2"/>
        </a:solidFill>
        <a:effectLst/>
      </p:bgPr>
    </p:bg>
    <p:spTree>
      <p:nvGrpSpPr>
        <p:cNvPr id="1" name="Shape 3109"/>
        <p:cNvGrpSpPr/>
        <p:nvPr/>
      </p:nvGrpSpPr>
      <p:grpSpPr>
        <a:xfrm>
          <a:off x="0" y="0"/>
          <a:ext cx="0" cy="0"/>
          <a:chOff x="0" y="0"/>
          <a:chExt cx="0" cy="0"/>
        </a:xfrm>
      </p:grpSpPr>
      <p:sp>
        <p:nvSpPr>
          <p:cNvPr id="3110" name="Google Shape;3110;p54"/>
          <p:cNvSpPr txBox="1">
            <a:spLocks noGrp="1"/>
          </p:cNvSpPr>
          <p:nvPr>
            <p:ph type="subTitle" idx="1"/>
          </p:nvPr>
        </p:nvSpPr>
        <p:spPr>
          <a:xfrm>
            <a:off x="719975" y="1244200"/>
            <a:ext cx="3543600" cy="336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111" name="Google Shape;3111;p54"/>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3112" name="Google Shape;3112;p54"/>
          <p:cNvGrpSpPr/>
          <p:nvPr/>
        </p:nvGrpSpPr>
        <p:grpSpPr>
          <a:xfrm rot="-1403612" flipH="1">
            <a:off x="7449365" y="-167799"/>
            <a:ext cx="933827" cy="906562"/>
            <a:chOff x="1428925" y="2779850"/>
            <a:chExt cx="216825" cy="210450"/>
          </a:xfrm>
        </p:grpSpPr>
        <p:sp>
          <p:nvSpPr>
            <p:cNvPr id="3113" name="Google Shape;3113;p54"/>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4" name="Google Shape;3114;p54"/>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15" name="Google Shape;3115;p54"/>
          <p:cNvGrpSpPr/>
          <p:nvPr/>
        </p:nvGrpSpPr>
        <p:grpSpPr>
          <a:xfrm rot="1184074" flipH="1">
            <a:off x="8073789" y="853947"/>
            <a:ext cx="946245" cy="568151"/>
            <a:chOff x="3404154" y="3858689"/>
            <a:chExt cx="195696" cy="117495"/>
          </a:xfrm>
        </p:grpSpPr>
        <p:sp>
          <p:nvSpPr>
            <p:cNvPr id="3116" name="Google Shape;3116;p54"/>
            <p:cNvSpPr/>
            <p:nvPr/>
          </p:nvSpPr>
          <p:spPr>
            <a:xfrm rot="2215357">
              <a:off x="3427764" y="3867620"/>
              <a:ext cx="62996" cy="99633"/>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7" name="Google Shape;3117;p54"/>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18" name="Google Shape;3118;p54"/>
          <p:cNvSpPr/>
          <p:nvPr/>
        </p:nvSpPr>
        <p:spPr>
          <a:xfrm rot="-1076836">
            <a:off x="8665835" y="124950"/>
            <a:ext cx="733306" cy="1031368"/>
          </a:xfrm>
          <a:custGeom>
            <a:avLst/>
            <a:gdLst/>
            <a:ahLst/>
            <a:cxnLst/>
            <a:rect l="l" t="t" r="r" b="b"/>
            <a:pathLst>
              <a:path w="7024" h="9879" extrusionOk="0">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9" name="Google Shape;3119;p54"/>
          <p:cNvSpPr txBox="1">
            <a:spLocks noGrp="1"/>
          </p:cNvSpPr>
          <p:nvPr>
            <p:ph type="subTitle" idx="2"/>
          </p:nvPr>
        </p:nvSpPr>
        <p:spPr>
          <a:xfrm>
            <a:off x="4875888" y="1244200"/>
            <a:ext cx="3543600" cy="336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ackground 2">
  <p:cSld name="TITLE_1">
    <p:bg>
      <p:bgPr>
        <a:solidFill>
          <a:schemeClr val="accent2"/>
        </a:solidFill>
        <a:effectLst/>
      </p:bgPr>
    </p:bg>
    <p:spTree>
      <p:nvGrpSpPr>
        <p:cNvPr id="1" name="Shape 3120"/>
        <p:cNvGrpSpPr/>
        <p:nvPr/>
      </p:nvGrpSpPr>
      <p:grpSpPr>
        <a:xfrm>
          <a:off x="0" y="0"/>
          <a:ext cx="0" cy="0"/>
          <a:chOff x="0" y="0"/>
          <a:chExt cx="0" cy="0"/>
        </a:xfrm>
      </p:grpSpPr>
      <p:grpSp>
        <p:nvGrpSpPr>
          <p:cNvPr id="3121" name="Google Shape;3121;p55"/>
          <p:cNvGrpSpPr/>
          <p:nvPr/>
        </p:nvGrpSpPr>
        <p:grpSpPr>
          <a:xfrm rot="3553717">
            <a:off x="-190479" y="3898355"/>
            <a:ext cx="1657053" cy="1186673"/>
            <a:chOff x="2656025" y="2684075"/>
            <a:chExt cx="464100" cy="332350"/>
          </a:xfrm>
        </p:grpSpPr>
        <p:sp>
          <p:nvSpPr>
            <p:cNvPr id="3122" name="Google Shape;3122;p55"/>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3" name="Google Shape;3123;p55"/>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4" name="Google Shape;3124;p55"/>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5" name="Google Shape;3125;p55"/>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6" name="Google Shape;3126;p55"/>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7" name="Google Shape;3127;p55"/>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8" name="Google Shape;3128;p55"/>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9" name="Google Shape;3129;p55"/>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30" name="Google Shape;3130;p55"/>
          <p:cNvGrpSpPr/>
          <p:nvPr/>
        </p:nvGrpSpPr>
        <p:grpSpPr>
          <a:xfrm rot="1425117">
            <a:off x="1636783" y="4272006"/>
            <a:ext cx="870560" cy="1160758"/>
            <a:chOff x="2957300" y="3608175"/>
            <a:chExt cx="231325" cy="310850"/>
          </a:xfrm>
        </p:grpSpPr>
        <p:sp>
          <p:nvSpPr>
            <p:cNvPr id="3131" name="Google Shape;3131;p55"/>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2" name="Google Shape;3132;p55"/>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3" name="Google Shape;3133;p55"/>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4" name="Google Shape;3134;p55"/>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5" name="Google Shape;3135;p55"/>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6" name="Google Shape;3136;p55"/>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7" name="Google Shape;3137;p55"/>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8" name="Google Shape;3138;p55"/>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9" name="Google Shape;3139;p55"/>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0" name="Google Shape;3140;p55"/>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1" name="Google Shape;3141;p55"/>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2" name="Google Shape;3142;p55"/>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3" name="Google Shape;3143;p55"/>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44" name="Google Shape;3144;p55"/>
          <p:cNvGrpSpPr/>
          <p:nvPr/>
        </p:nvGrpSpPr>
        <p:grpSpPr>
          <a:xfrm rot="-2084963">
            <a:off x="6461954" y="-103695"/>
            <a:ext cx="1670611" cy="1197127"/>
            <a:chOff x="692625" y="2569725"/>
            <a:chExt cx="463800" cy="332350"/>
          </a:xfrm>
        </p:grpSpPr>
        <p:sp>
          <p:nvSpPr>
            <p:cNvPr id="3145" name="Google Shape;3145;p55"/>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6" name="Google Shape;3146;p55"/>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47" name="Google Shape;3147;p55"/>
          <p:cNvGrpSpPr/>
          <p:nvPr/>
        </p:nvGrpSpPr>
        <p:grpSpPr>
          <a:xfrm rot="-1062273">
            <a:off x="8878022" y="229689"/>
            <a:ext cx="384784" cy="1297441"/>
            <a:chOff x="954700" y="3672025"/>
            <a:chExt cx="106825" cy="360200"/>
          </a:xfrm>
        </p:grpSpPr>
        <p:sp>
          <p:nvSpPr>
            <p:cNvPr id="3148" name="Google Shape;3148;p55"/>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9" name="Google Shape;3149;p55"/>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0" name="Google Shape;3150;p55"/>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1" name="Google Shape;3151;p55"/>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2" name="Google Shape;3152;p55"/>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3" name="Google Shape;3153;p55"/>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4" name="Google Shape;3154;p55"/>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5" name="Google Shape;3155;p55"/>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6" name="Google Shape;3156;p55"/>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57" name="Google Shape;3157;p55"/>
          <p:cNvGrpSpPr/>
          <p:nvPr/>
        </p:nvGrpSpPr>
        <p:grpSpPr>
          <a:xfrm rot="1031363">
            <a:off x="8511594" y="1716289"/>
            <a:ext cx="781001" cy="756958"/>
            <a:chOff x="852825" y="3133350"/>
            <a:chExt cx="216825" cy="210150"/>
          </a:xfrm>
        </p:grpSpPr>
        <p:sp>
          <p:nvSpPr>
            <p:cNvPr id="3158" name="Google Shape;3158;p55"/>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9" name="Google Shape;3159;p55"/>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60" name="Google Shape;3160;p55"/>
          <p:cNvGrpSpPr/>
          <p:nvPr/>
        </p:nvGrpSpPr>
        <p:grpSpPr>
          <a:xfrm rot="-9086648">
            <a:off x="6442476" y="-673704"/>
            <a:ext cx="351283" cy="1120755"/>
            <a:chOff x="616875" y="3027700"/>
            <a:chExt cx="97525" cy="311150"/>
          </a:xfrm>
        </p:grpSpPr>
        <p:sp>
          <p:nvSpPr>
            <p:cNvPr id="3161" name="Google Shape;3161;p55"/>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2" name="Google Shape;3162;p55"/>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3" name="Google Shape;3163;p55"/>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4" name="Google Shape;3164;p55"/>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5" name="Google Shape;3165;p55"/>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66" name="Google Shape;3166;p55"/>
          <p:cNvGrpSpPr/>
          <p:nvPr/>
        </p:nvGrpSpPr>
        <p:grpSpPr>
          <a:xfrm rot="1974894">
            <a:off x="7552184" y="872286"/>
            <a:ext cx="233139" cy="565604"/>
            <a:chOff x="1282375" y="3450000"/>
            <a:chExt cx="64725" cy="157025"/>
          </a:xfrm>
        </p:grpSpPr>
        <p:sp>
          <p:nvSpPr>
            <p:cNvPr id="3167" name="Google Shape;3167;p5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8" name="Google Shape;3168;p5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9" name="Google Shape;3169;p5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70" name="Google Shape;3170;p55"/>
          <p:cNvGrpSpPr/>
          <p:nvPr/>
        </p:nvGrpSpPr>
        <p:grpSpPr>
          <a:xfrm rot="1302591">
            <a:off x="2690353" y="4653389"/>
            <a:ext cx="378569" cy="592888"/>
            <a:chOff x="683900" y="3612800"/>
            <a:chExt cx="105100" cy="164600"/>
          </a:xfrm>
        </p:grpSpPr>
        <p:sp>
          <p:nvSpPr>
            <p:cNvPr id="3171" name="Google Shape;3171;p55"/>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2" name="Google Shape;3172;p55"/>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73" name="Google Shape;3173;p55"/>
          <p:cNvGrpSpPr/>
          <p:nvPr/>
        </p:nvGrpSpPr>
        <p:grpSpPr>
          <a:xfrm rot="1974894">
            <a:off x="215209" y="2937336"/>
            <a:ext cx="233139" cy="565604"/>
            <a:chOff x="1282375" y="3450000"/>
            <a:chExt cx="64725" cy="157025"/>
          </a:xfrm>
        </p:grpSpPr>
        <p:sp>
          <p:nvSpPr>
            <p:cNvPr id="3174" name="Google Shape;3174;p5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5" name="Google Shape;3175;p5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6" name="Google Shape;3176;p5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77" name="Google Shape;3177;p55"/>
          <p:cNvGrpSpPr/>
          <p:nvPr/>
        </p:nvGrpSpPr>
        <p:grpSpPr>
          <a:xfrm rot="-762759">
            <a:off x="1048283" y="3314521"/>
            <a:ext cx="590931" cy="1096303"/>
            <a:chOff x="2369275" y="3344925"/>
            <a:chExt cx="160525" cy="297800"/>
          </a:xfrm>
        </p:grpSpPr>
        <p:sp>
          <p:nvSpPr>
            <p:cNvPr id="3178" name="Google Shape;3178;p55"/>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9" name="Google Shape;3179;p55"/>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0" name="Google Shape;3180;p55"/>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1" name="Google Shape;3181;p55"/>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2" name="Google Shape;3182;p55"/>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3" name="Google Shape;3183;p55"/>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4" name="Google Shape;3184;p55"/>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5" name="Google Shape;3185;p55"/>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6" name="Google Shape;3186;p55"/>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7" name="Google Shape;3187;p55"/>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8" name="Google Shape;3188;p55"/>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9" name="Google Shape;3189;p55"/>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0" name="Google Shape;3190;p55"/>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1" name="Google Shape;3191;p55"/>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2" name="Google Shape;3192;p55"/>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93" name="Google Shape;3193;p55"/>
          <p:cNvGrpSpPr/>
          <p:nvPr/>
        </p:nvGrpSpPr>
        <p:grpSpPr>
          <a:xfrm rot="4092482">
            <a:off x="8037452" y="-173700"/>
            <a:ext cx="773115" cy="298133"/>
            <a:chOff x="1154075" y="3734125"/>
            <a:chExt cx="201750" cy="77800"/>
          </a:xfrm>
        </p:grpSpPr>
        <p:sp>
          <p:nvSpPr>
            <p:cNvPr id="3194" name="Google Shape;3194;p55"/>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5" name="Google Shape;3195;p55"/>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6" name="Google Shape;3196;p55"/>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7" name="Google Shape;3197;p55"/>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8" name="Google Shape;3198;p55"/>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9" name="Google Shape;3199;p55"/>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0" name="Google Shape;3200;p55"/>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1" name="Google Shape;3201;p55"/>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02" name="Google Shape;3202;p55"/>
          <p:cNvGrpSpPr/>
          <p:nvPr/>
        </p:nvGrpSpPr>
        <p:grpSpPr>
          <a:xfrm rot="1415750">
            <a:off x="8122903" y="501185"/>
            <a:ext cx="602211" cy="1005088"/>
            <a:chOff x="1980950" y="3649100"/>
            <a:chExt cx="146600" cy="244675"/>
          </a:xfrm>
        </p:grpSpPr>
        <p:sp>
          <p:nvSpPr>
            <p:cNvPr id="3203" name="Google Shape;3203;p55"/>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4" name="Google Shape;3204;p55"/>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5" name="Google Shape;3205;p55"/>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6" name="Google Shape;3206;p55"/>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7" name="Google Shape;3207;p55"/>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8" name="Google Shape;3208;p55"/>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9" name="Google Shape;3209;p55"/>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0" name="Google Shape;3210;p55"/>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1" name="Google Shape;3211;p55"/>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2" name="Google Shape;3212;p55"/>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3" name="Google Shape;3213;p55"/>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4" name="Google Shape;3214;p55"/>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5" name="Google Shape;3215;p55"/>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16" name="Google Shape;3216;p55"/>
          <p:cNvGrpSpPr/>
          <p:nvPr/>
        </p:nvGrpSpPr>
        <p:grpSpPr>
          <a:xfrm rot="897778">
            <a:off x="7790034" y="1701916"/>
            <a:ext cx="540259" cy="223794"/>
            <a:chOff x="2333000" y="3750375"/>
            <a:chExt cx="157050" cy="65050"/>
          </a:xfrm>
        </p:grpSpPr>
        <p:sp>
          <p:nvSpPr>
            <p:cNvPr id="3217" name="Google Shape;3217;p55"/>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8" name="Google Shape;3218;p55"/>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9" name="Google Shape;3219;p55"/>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0" name="Google Shape;3220;p55"/>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1" name="Google Shape;3221;p55"/>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2"/>
        </a:solidFill>
        <a:effectLst/>
      </p:bgPr>
    </p:bg>
    <p:spTree>
      <p:nvGrpSpPr>
        <p:cNvPr id="1" name="Shape 3222"/>
        <p:cNvGrpSpPr/>
        <p:nvPr/>
      </p:nvGrpSpPr>
      <p:grpSpPr>
        <a:xfrm>
          <a:off x="0" y="0"/>
          <a:ext cx="0" cy="0"/>
          <a:chOff x="0" y="0"/>
          <a:chExt cx="0" cy="0"/>
        </a:xfrm>
      </p:grpSpPr>
      <p:sp>
        <p:nvSpPr>
          <p:cNvPr id="3223" name="Google Shape;3223;p56"/>
          <p:cNvSpPr txBox="1">
            <a:spLocks noGrp="1"/>
          </p:cNvSpPr>
          <p:nvPr>
            <p:ph type="subTitle" idx="1"/>
          </p:nvPr>
        </p:nvSpPr>
        <p:spPr>
          <a:xfrm>
            <a:off x="719976" y="1244195"/>
            <a:ext cx="7704000" cy="336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200"/>
              <a:buFont typeface="Roboto Condensed"/>
              <a:buNone/>
              <a:defRPr sz="12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224" name="Google Shape;3224;p56"/>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3225" name="Google Shape;3225;p56"/>
          <p:cNvGrpSpPr/>
          <p:nvPr/>
        </p:nvGrpSpPr>
        <p:grpSpPr>
          <a:xfrm rot="-1403612" flipH="1">
            <a:off x="7449365" y="-167799"/>
            <a:ext cx="933827" cy="906562"/>
            <a:chOff x="1428925" y="2779850"/>
            <a:chExt cx="216825" cy="210450"/>
          </a:xfrm>
        </p:grpSpPr>
        <p:sp>
          <p:nvSpPr>
            <p:cNvPr id="3226" name="Google Shape;3226;p56"/>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7" name="Google Shape;3227;p56"/>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28" name="Google Shape;3228;p56"/>
          <p:cNvGrpSpPr/>
          <p:nvPr/>
        </p:nvGrpSpPr>
        <p:grpSpPr>
          <a:xfrm rot="1184074" flipH="1">
            <a:off x="8073789" y="853947"/>
            <a:ext cx="946245" cy="568151"/>
            <a:chOff x="3404154" y="3858689"/>
            <a:chExt cx="195696" cy="117495"/>
          </a:xfrm>
        </p:grpSpPr>
        <p:sp>
          <p:nvSpPr>
            <p:cNvPr id="3229" name="Google Shape;3229;p56"/>
            <p:cNvSpPr/>
            <p:nvPr/>
          </p:nvSpPr>
          <p:spPr>
            <a:xfrm rot="2215357">
              <a:off x="3427764" y="3867620"/>
              <a:ext cx="62996" cy="99633"/>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0" name="Google Shape;3230;p56"/>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31" name="Google Shape;3231;p56"/>
          <p:cNvSpPr/>
          <p:nvPr/>
        </p:nvSpPr>
        <p:spPr>
          <a:xfrm rot="-1076836">
            <a:off x="8665835" y="124950"/>
            <a:ext cx="733306" cy="1031368"/>
          </a:xfrm>
          <a:custGeom>
            <a:avLst/>
            <a:gdLst/>
            <a:ahLst/>
            <a:cxnLst/>
            <a:rect l="l" t="t" r="r" b="b"/>
            <a:pathLst>
              <a:path w="7024" h="9879" extrusionOk="0">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ackground ">
  <p:cSld name="BIG_NUMBER_1">
    <p:bg>
      <p:bgPr>
        <a:solidFill>
          <a:schemeClr val="accent1"/>
        </a:solidFill>
        <a:effectLst/>
      </p:bgPr>
    </p:bg>
    <p:spTree>
      <p:nvGrpSpPr>
        <p:cNvPr id="1" name="Shape 3232"/>
        <p:cNvGrpSpPr/>
        <p:nvPr/>
      </p:nvGrpSpPr>
      <p:grpSpPr>
        <a:xfrm>
          <a:off x="0" y="0"/>
          <a:ext cx="0" cy="0"/>
          <a:chOff x="0" y="0"/>
          <a:chExt cx="0" cy="0"/>
        </a:xfrm>
      </p:grpSpPr>
      <p:grpSp>
        <p:nvGrpSpPr>
          <p:cNvPr id="3233" name="Google Shape;3233;p57"/>
          <p:cNvGrpSpPr/>
          <p:nvPr/>
        </p:nvGrpSpPr>
        <p:grpSpPr>
          <a:xfrm rot="-3553717" flipH="1">
            <a:off x="7688754" y="3898355"/>
            <a:ext cx="1657053" cy="1186673"/>
            <a:chOff x="2656025" y="2684075"/>
            <a:chExt cx="464100" cy="332350"/>
          </a:xfrm>
        </p:grpSpPr>
        <p:sp>
          <p:nvSpPr>
            <p:cNvPr id="3234" name="Google Shape;3234;p57"/>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5" name="Google Shape;3235;p57"/>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6" name="Google Shape;3236;p57"/>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7" name="Google Shape;3237;p57"/>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8" name="Google Shape;3238;p57"/>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9" name="Google Shape;3239;p57"/>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0" name="Google Shape;3240;p57"/>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1" name="Google Shape;3241;p57"/>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42" name="Google Shape;3242;p57"/>
          <p:cNvGrpSpPr/>
          <p:nvPr/>
        </p:nvGrpSpPr>
        <p:grpSpPr>
          <a:xfrm rot="-1425117" flipH="1">
            <a:off x="6647985" y="4272006"/>
            <a:ext cx="870560" cy="1160758"/>
            <a:chOff x="2957300" y="3608175"/>
            <a:chExt cx="231325" cy="310850"/>
          </a:xfrm>
        </p:grpSpPr>
        <p:sp>
          <p:nvSpPr>
            <p:cNvPr id="3243" name="Google Shape;3243;p57"/>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4" name="Google Shape;3244;p57"/>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5" name="Google Shape;3245;p57"/>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6" name="Google Shape;3246;p57"/>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7" name="Google Shape;3247;p57"/>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8" name="Google Shape;3248;p57"/>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9" name="Google Shape;3249;p57"/>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0" name="Google Shape;3250;p57"/>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1" name="Google Shape;3251;p57"/>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2" name="Google Shape;3252;p57"/>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3" name="Google Shape;3253;p57"/>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4" name="Google Shape;3254;p57"/>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5" name="Google Shape;3255;p57"/>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56" name="Google Shape;3256;p57"/>
          <p:cNvGrpSpPr/>
          <p:nvPr/>
        </p:nvGrpSpPr>
        <p:grpSpPr>
          <a:xfrm rot="2084963" flipH="1">
            <a:off x="1022765" y="-103695"/>
            <a:ext cx="1670611" cy="1197127"/>
            <a:chOff x="692625" y="2569725"/>
            <a:chExt cx="463800" cy="332350"/>
          </a:xfrm>
        </p:grpSpPr>
        <p:sp>
          <p:nvSpPr>
            <p:cNvPr id="3257" name="Google Shape;3257;p57"/>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8" name="Google Shape;3258;p57"/>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59" name="Google Shape;3259;p57"/>
          <p:cNvGrpSpPr/>
          <p:nvPr/>
        </p:nvGrpSpPr>
        <p:grpSpPr>
          <a:xfrm rot="1062273" flipH="1">
            <a:off x="-107477" y="229689"/>
            <a:ext cx="384784" cy="1297441"/>
            <a:chOff x="954700" y="3672025"/>
            <a:chExt cx="106825" cy="360200"/>
          </a:xfrm>
        </p:grpSpPr>
        <p:sp>
          <p:nvSpPr>
            <p:cNvPr id="3260" name="Google Shape;3260;p57"/>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1" name="Google Shape;3261;p57"/>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2" name="Google Shape;3262;p57"/>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3" name="Google Shape;3263;p57"/>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4" name="Google Shape;3264;p57"/>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5" name="Google Shape;3265;p57"/>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6" name="Google Shape;3266;p57"/>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7" name="Google Shape;3267;p57"/>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8" name="Google Shape;3268;p57"/>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69" name="Google Shape;3269;p57"/>
          <p:cNvGrpSpPr/>
          <p:nvPr/>
        </p:nvGrpSpPr>
        <p:grpSpPr>
          <a:xfrm rot="-1031363" flipH="1">
            <a:off x="-137267" y="1716289"/>
            <a:ext cx="781001" cy="756958"/>
            <a:chOff x="852825" y="3133350"/>
            <a:chExt cx="216825" cy="210150"/>
          </a:xfrm>
        </p:grpSpPr>
        <p:sp>
          <p:nvSpPr>
            <p:cNvPr id="3270" name="Google Shape;3270;p57"/>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1" name="Google Shape;3271;p57"/>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72" name="Google Shape;3272;p57"/>
          <p:cNvGrpSpPr/>
          <p:nvPr/>
        </p:nvGrpSpPr>
        <p:grpSpPr>
          <a:xfrm rot="9086648" flipH="1">
            <a:off x="2361570" y="-673704"/>
            <a:ext cx="351283" cy="1120755"/>
            <a:chOff x="616875" y="3027700"/>
            <a:chExt cx="97525" cy="311150"/>
          </a:xfrm>
        </p:grpSpPr>
        <p:sp>
          <p:nvSpPr>
            <p:cNvPr id="3273" name="Google Shape;3273;p57"/>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4" name="Google Shape;3274;p57"/>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5" name="Google Shape;3275;p57"/>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6" name="Google Shape;3276;p57"/>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7" name="Google Shape;3277;p57"/>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78" name="Google Shape;3278;p57"/>
          <p:cNvGrpSpPr/>
          <p:nvPr/>
        </p:nvGrpSpPr>
        <p:grpSpPr>
          <a:xfrm rot="-1974894" flipH="1">
            <a:off x="1370005" y="872286"/>
            <a:ext cx="233139" cy="565604"/>
            <a:chOff x="1282375" y="3450000"/>
            <a:chExt cx="64725" cy="157025"/>
          </a:xfrm>
        </p:grpSpPr>
        <p:sp>
          <p:nvSpPr>
            <p:cNvPr id="3279" name="Google Shape;3279;p57"/>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0" name="Google Shape;3280;p57"/>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1" name="Google Shape;3281;p57"/>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82" name="Google Shape;3282;p57"/>
          <p:cNvGrpSpPr/>
          <p:nvPr/>
        </p:nvGrpSpPr>
        <p:grpSpPr>
          <a:xfrm rot="-1302591" flipH="1">
            <a:off x="6086406" y="4653389"/>
            <a:ext cx="378569" cy="592888"/>
            <a:chOff x="683900" y="3612800"/>
            <a:chExt cx="105100" cy="164600"/>
          </a:xfrm>
        </p:grpSpPr>
        <p:sp>
          <p:nvSpPr>
            <p:cNvPr id="3283" name="Google Shape;3283;p57"/>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4" name="Google Shape;3284;p57"/>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85" name="Google Shape;3285;p57"/>
          <p:cNvGrpSpPr/>
          <p:nvPr/>
        </p:nvGrpSpPr>
        <p:grpSpPr>
          <a:xfrm rot="-1974894" flipH="1">
            <a:off x="8706980" y="2937336"/>
            <a:ext cx="233139" cy="565604"/>
            <a:chOff x="1282375" y="3450000"/>
            <a:chExt cx="64725" cy="157025"/>
          </a:xfrm>
        </p:grpSpPr>
        <p:sp>
          <p:nvSpPr>
            <p:cNvPr id="3286" name="Google Shape;3286;p57"/>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7" name="Google Shape;3287;p57"/>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8" name="Google Shape;3288;p57"/>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89" name="Google Shape;3289;p57"/>
          <p:cNvGrpSpPr/>
          <p:nvPr/>
        </p:nvGrpSpPr>
        <p:grpSpPr>
          <a:xfrm rot="762759" flipH="1">
            <a:off x="7516114" y="3314521"/>
            <a:ext cx="590931" cy="1096303"/>
            <a:chOff x="2369275" y="3344925"/>
            <a:chExt cx="160525" cy="297800"/>
          </a:xfrm>
        </p:grpSpPr>
        <p:sp>
          <p:nvSpPr>
            <p:cNvPr id="3290" name="Google Shape;3290;p57"/>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1" name="Google Shape;3291;p57"/>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2" name="Google Shape;3292;p57"/>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3" name="Google Shape;3293;p57"/>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4" name="Google Shape;3294;p57"/>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5" name="Google Shape;3295;p57"/>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6" name="Google Shape;3296;p57"/>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7" name="Google Shape;3297;p57"/>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8" name="Google Shape;3298;p57"/>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9" name="Google Shape;3299;p57"/>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0" name="Google Shape;3300;p57"/>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1" name="Google Shape;3301;p57"/>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2" name="Google Shape;3302;p57"/>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3" name="Google Shape;3303;p57"/>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4" name="Google Shape;3304;p57"/>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05" name="Google Shape;3305;p57"/>
          <p:cNvGrpSpPr/>
          <p:nvPr/>
        </p:nvGrpSpPr>
        <p:grpSpPr>
          <a:xfrm rot="-4092482" flipH="1">
            <a:off x="344761" y="-173700"/>
            <a:ext cx="773115" cy="298133"/>
            <a:chOff x="1154075" y="3734125"/>
            <a:chExt cx="201750" cy="77800"/>
          </a:xfrm>
        </p:grpSpPr>
        <p:sp>
          <p:nvSpPr>
            <p:cNvPr id="3306" name="Google Shape;3306;p57"/>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7" name="Google Shape;3307;p57"/>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8" name="Google Shape;3308;p57"/>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9" name="Google Shape;3309;p57"/>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0" name="Google Shape;3310;p57"/>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1" name="Google Shape;3311;p57"/>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2" name="Google Shape;3312;p57"/>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3" name="Google Shape;3313;p57"/>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14" name="Google Shape;3314;p57"/>
          <p:cNvGrpSpPr/>
          <p:nvPr/>
        </p:nvGrpSpPr>
        <p:grpSpPr>
          <a:xfrm rot="-1415750" flipH="1">
            <a:off x="430215" y="501185"/>
            <a:ext cx="602211" cy="1005088"/>
            <a:chOff x="1980950" y="3649100"/>
            <a:chExt cx="146600" cy="244675"/>
          </a:xfrm>
        </p:grpSpPr>
        <p:sp>
          <p:nvSpPr>
            <p:cNvPr id="3315" name="Google Shape;3315;p57"/>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6" name="Google Shape;3316;p57"/>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7" name="Google Shape;3317;p57"/>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8" name="Google Shape;3318;p57"/>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9" name="Google Shape;3319;p57"/>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0" name="Google Shape;3320;p57"/>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1" name="Google Shape;3321;p57"/>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2" name="Google Shape;3322;p57"/>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3" name="Google Shape;3323;p57"/>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4" name="Google Shape;3324;p57"/>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5" name="Google Shape;3325;p57"/>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6" name="Google Shape;3326;p57"/>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7" name="Google Shape;3327;p57"/>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28" name="Google Shape;3328;p57"/>
          <p:cNvGrpSpPr/>
          <p:nvPr/>
        </p:nvGrpSpPr>
        <p:grpSpPr>
          <a:xfrm rot="-897778" flipH="1">
            <a:off x="825036" y="1701916"/>
            <a:ext cx="540259" cy="223794"/>
            <a:chOff x="2333000" y="3750375"/>
            <a:chExt cx="157050" cy="65050"/>
          </a:xfrm>
        </p:grpSpPr>
        <p:sp>
          <p:nvSpPr>
            <p:cNvPr id="3329" name="Google Shape;3329;p57"/>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0" name="Google Shape;3330;p57"/>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1" name="Google Shape;3331;p57"/>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2" name="Google Shape;3332;p57"/>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3" name="Google Shape;3333;p57"/>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334"/>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1"/>
        </a:solidFill>
        <a:effectLst/>
      </p:bgPr>
    </p:bg>
    <p:spTree>
      <p:nvGrpSpPr>
        <p:cNvPr id="1" name="Shape 3338"/>
        <p:cNvGrpSpPr/>
        <p:nvPr/>
      </p:nvGrpSpPr>
      <p:grpSpPr>
        <a:xfrm>
          <a:off x="0" y="0"/>
          <a:ext cx="0" cy="0"/>
          <a:chOff x="0" y="0"/>
          <a:chExt cx="0" cy="0"/>
        </a:xfrm>
      </p:grpSpPr>
      <p:sp>
        <p:nvSpPr>
          <p:cNvPr id="3339" name="Google Shape;3339;p60"/>
          <p:cNvSpPr txBox="1">
            <a:spLocks noGrp="1"/>
          </p:cNvSpPr>
          <p:nvPr>
            <p:ph type="subTitle" idx="1"/>
          </p:nvPr>
        </p:nvSpPr>
        <p:spPr>
          <a:xfrm>
            <a:off x="1154149" y="2241096"/>
            <a:ext cx="3054000" cy="143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3340" name="Google Shape;3340;p60"/>
          <p:cNvSpPr txBox="1">
            <a:spLocks noGrp="1"/>
          </p:cNvSpPr>
          <p:nvPr>
            <p:ph type="ctrTitle"/>
          </p:nvPr>
        </p:nvSpPr>
        <p:spPr>
          <a:xfrm>
            <a:off x="1220742" y="1706058"/>
            <a:ext cx="29169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3341" name="Google Shape;3341;p60"/>
          <p:cNvSpPr/>
          <p:nvPr/>
        </p:nvSpPr>
        <p:spPr>
          <a:xfrm rot="-955344">
            <a:off x="7599432" y="1501397"/>
            <a:ext cx="494404" cy="89709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42" name="Google Shape;3342;p60"/>
          <p:cNvGrpSpPr/>
          <p:nvPr/>
        </p:nvGrpSpPr>
        <p:grpSpPr>
          <a:xfrm rot="-3934734">
            <a:off x="7006682" y="2802455"/>
            <a:ext cx="1713225" cy="1227663"/>
            <a:chOff x="692625" y="2569725"/>
            <a:chExt cx="463800" cy="332350"/>
          </a:xfrm>
        </p:grpSpPr>
        <p:sp>
          <p:nvSpPr>
            <p:cNvPr id="3343" name="Google Shape;3343;p60"/>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4" name="Google Shape;3344;p60"/>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45" name="Google Shape;3345;p60"/>
          <p:cNvGrpSpPr/>
          <p:nvPr/>
        </p:nvGrpSpPr>
        <p:grpSpPr>
          <a:xfrm rot="-4458744">
            <a:off x="6837600" y="3805676"/>
            <a:ext cx="394600" cy="1330542"/>
            <a:chOff x="954700" y="3672025"/>
            <a:chExt cx="106825" cy="360200"/>
          </a:xfrm>
        </p:grpSpPr>
        <p:sp>
          <p:nvSpPr>
            <p:cNvPr id="3346" name="Google Shape;3346;p60"/>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7" name="Google Shape;3347;p60"/>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8" name="Google Shape;3348;p60"/>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9" name="Google Shape;3349;p60"/>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0" name="Google Shape;3350;p60"/>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1" name="Google Shape;3351;p60"/>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2" name="Google Shape;3352;p60"/>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3" name="Google Shape;3353;p60"/>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4" name="Google Shape;3354;p60"/>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55" name="Google Shape;3355;p60"/>
          <p:cNvGrpSpPr/>
          <p:nvPr/>
        </p:nvGrpSpPr>
        <p:grpSpPr>
          <a:xfrm rot="384839">
            <a:off x="8453421" y="1772702"/>
            <a:ext cx="883127" cy="855940"/>
            <a:chOff x="852825" y="3133350"/>
            <a:chExt cx="216825" cy="210150"/>
          </a:xfrm>
        </p:grpSpPr>
        <p:sp>
          <p:nvSpPr>
            <p:cNvPr id="3356" name="Google Shape;3356;p60"/>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7" name="Google Shape;3357;p60"/>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58" name="Google Shape;3358;p60"/>
          <p:cNvGrpSpPr/>
          <p:nvPr/>
        </p:nvGrpSpPr>
        <p:grpSpPr>
          <a:xfrm rot="-2700000">
            <a:off x="8329299" y="3793812"/>
            <a:ext cx="388232" cy="608020"/>
            <a:chOff x="683900" y="3612800"/>
            <a:chExt cx="105100" cy="164600"/>
          </a:xfrm>
        </p:grpSpPr>
        <p:sp>
          <p:nvSpPr>
            <p:cNvPr id="3359" name="Google Shape;3359;p60"/>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0" name="Google Shape;3360;p60"/>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61" name="Google Shape;3361;p60"/>
          <p:cNvGrpSpPr/>
          <p:nvPr/>
        </p:nvGrpSpPr>
        <p:grpSpPr>
          <a:xfrm rot="9820777">
            <a:off x="6915360" y="3622310"/>
            <a:ext cx="239084" cy="580026"/>
            <a:chOff x="1282375" y="3450000"/>
            <a:chExt cx="64725" cy="157025"/>
          </a:xfrm>
        </p:grpSpPr>
        <p:sp>
          <p:nvSpPr>
            <p:cNvPr id="3362" name="Google Shape;3362;p60"/>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3" name="Google Shape;3363;p60"/>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4" name="Google Shape;3364;p60"/>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65" name="Google Shape;3365;p60"/>
          <p:cNvGrpSpPr/>
          <p:nvPr/>
        </p:nvGrpSpPr>
        <p:grpSpPr>
          <a:xfrm rot="3303917">
            <a:off x="7811565" y="4352123"/>
            <a:ext cx="360250" cy="1149365"/>
            <a:chOff x="616875" y="3027700"/>
            <a:chExt cx="97525" cy="311150"/>
          </a:xfrm>
        </p:grpSpPr>
        <p:sp>
          <p:nvSpPr>
            <p:cNvPr id="3366" name="Google Shape;3366;p60"/>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7" name="Google Shape;3367;p60"/>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8" name="Google Shape;3368;p60"/>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9" name="Google Shape;3369;p60"/>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0" name="Google Shape;3370;p60"/>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71" name="Google Shape;3371;p60"/>
          <p:cNvGrpSpPr/>
          <p:nvPr/>
        </p:nvGrpSpPr>
        <p:grpSpPr>
          <a:xfrm rot="-9804196">
            <a:off x="8304466" y="1230055"/>
            <a:ext cx="239087" cy="580033"/>
            <a:chOff x="1282375" y="3450000"/>
            <a:chExt cx="64725" cy="157025"/>
          </a:xfrm>
        </p:grpSpPr>
        <p:sp>
          <p:nvSpPr>
            <p:cNvPr id="3372" name="Google Shape;3372;p60"/>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3" name="Google Shape;3373;p60"/>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4" name="Google Shape;3374;p60"/>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375" name="Google Shape;3375;p60"/>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6" name="Google Shape;3376;p60"/>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77" name="Google Shape;3377;p60"/>
          <p:cNvGrpSpPr/>
          <p:nvPr/>
        </p:nvGrpSpPr>
        <p:grpSpPr>
          <a:xfrm rot="-714897">
            <a:off x="6205882" y="4634928"/>
            <a:ext cx="883118" cy="855931"/>
            <a:chOff x="852825" y="3133350"/>
            <a:chExt cx="216825" cy="210150"/>
          </a:xfrm>
        </p:grpSpPr>
        <p:sp>
          <p:nvSpPr>
            <p:cNvPr id="3378" name="Google Shape;3378;p60"/>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9" name="Google Shape;3379;p60"/>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three columns">
  <p:cSld name="ONE_COLUMN_TEXT_1">
    <p:bg>
      <p:bgPr>
        <a:solidFill>
          <a:schemeClr val="accent1"/>
        </a:solidFill>
        <a:effectLst/>
      </p:bgPr>
    </p:bg>
    <p:spTree>
      <p:nvGrpSpPr>
        <p:cNvPr id="1" name="Shape 3380"/>
        <p:cNvGrpSpPr/>
        <p:nvPr/>
      </p:nvGrpSpPr>
      <p:grpSpPr>
        <a:xfrm>
          <a:off x="0" y="0"/>
          <a:ext cx="0" cy="0"/>
          <a:chOff x="0" y="0"/>
          <a:chExt cx="0" cy="0"/>
        </a:xfrm>
      </p:grpSpPr>
      <p:sp>
        <p:nvSpPr>
          <p:cNvPr id="3381" name="Google Shape;3381;p61"/>
          <p:cNvSpPr txBox="1">
            <a:spLocks noGrp="1"/>
          </p:cNvSpPr>
          <p:nvPr>
            <p:ph type="subTitle" idx="1"/>
          </p:nvPr>
        </p:nvSpPr>
        <p:spPr>
          <a:xfrm>
            <a:off x="1190160" y="2807726"/>
            <a:ext cx="20088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382" name="Google Shape;3382;p61"/>
          <p:cNvSpPr txBox="1">
            <a:spLocks noGrp="1"/>
          </p:cNvSpPr>
          <p:nvPr>
            <p:ph type="subTitle" idx="2"/>
          </p:nvPr>
        </p:nvSpPr>
        <p:spPr>
          <a:xfrm>
            <a:off x="1190160" y="2333132"/>
            <a:ext cx="20088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3383" name="Google Shape;3383;p61"/>
          <p:cNvSpPr txBox="1">
            <a:spLocks noGrp="1"/>
          </p:cNvSpPr>
          <p:nvPr>
            <p:ph type="subTitle" idx="3"/>
          </p:nvPr>
        </p:nvSpPr>
        <p:spPr>
          <a:xfrm>
            <a:off x="5945040" y="2807726"/>
            <a:ext cx="20088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384" name="Google Shape;3384;p61"/>
          <p:cNvSpPr txBox="1">
            <a:spLocks noGrp="1"/>
          </p:cNvSpPr>
          <p:nvPr>
            <p:ph type="subTitle" idx="4"/>
          </p:nvPr>
        </p:nvSpPr>
        <p:spPr>
          <a:xfrm>
            <a:off x="5945040" y="2333132"/>
            <a:ext cx="20088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3385" name="Google Shape;3385;p61"/>
          <p:cNvSpPr txBox="1">
            <a:spLocks noGrp="1"/>
          </p:cNvSpPr>
          <p:nvPr>
            <p:ph type="subTitle" idx="5"/>
          </p:nvPr>
        </p:nvSpPr>
        <p:spPr>
          <a:xfrm>
            <a:off x="3567600" y="2807726"/>
            <a:ext cx="20088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386" name="Google Shape;3386;p61"/>
          <p:cNvSpPr txBox="1">
            <a:spLocks noGrp="1"/>
          </p:cNvSpPr>
          <p:nvPr>
            <p:ph type="subTitle" idx="6"/>
          </p:nvPr>
        </p:nvSpPr>
        <p:spPr>
          <a:xfrm>
            <a:off x="3567600" y="2333132"/>
            <a:ext cx="20088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3387" name="Google Shape;3387;p61"/>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3388" name="Google Shape;3388;p61"/>
          <p:cNvGrpSpPr/>
          <p:nvPr/>
        </p:nvGrpSpPr>
        <p:grpSpPr>
          <a:xfrm rot="-2918387">
            <a:off x="-156344" y="-91325"/>
            <a:ext cx="569392" cy="950297"/>
            <a:chOff x="1980950" y="3649100"/>
            <a:chExt cx="146600" cy="244675"/>
          </a:xfrm>
        </p:grpSpPr>
        <p:sp>
          <p:nvSpPr>
            <p:cNvPr id="3389" name="Google Shape;3389;p6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0" name="Google Shape;3390;p6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1" name="Google Shape;3391;p6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2" name="Google Shape;3392;p6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3" name="Google Shape;3393;p6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4" name="Google Shape;3394;p6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5" name="Google Shape;3395;p6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6" name="Google Shape;3396;p6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7" name="Google Shape;3397;p6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8" name="Google Shape;3398;p6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9" name="Google Shape;3399;p6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00" name="Google Shape;3400;p61"/>
          <p:cNvGrpSpPr/>
          <p:nvPr/>
        </p:nvGrpSpPr>
        <p:grpSpPr>
          <a:xfrm rot="-2013131">
            <a:off x="8738566" y="512475"/>
            <a:ext cx="623487" cy="1156670"/>
            <a:chOff x="2369275" y="3344925"/>
            <a:chExt cx="160525" cy="297800"/>
          </a:xfrm>
        </p:grpSpPr>
        <p:sp>
          <p:nvSpPr>
            <p:cNvPr id="3401" name="Google Shape;3401;p6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2" name="Google Shape;3402;p6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3" name="Google Shape;3403;p6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4" name="Google Shape;3404;p6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5" name="Google Shape;3405;p6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6" name="Google Shape;3406;p6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7" name="Google Shape;3407;p6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8" name="Google Shape;3408;p6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9" name="Google Shape;3409;p6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0" name="Google Shape;3410;p6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1" name="Google Shape;3411;p6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2" name="Google Shape;3412;p6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3" name="Google Shape;3413;p6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4" name="Google Shape;3414;p6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5" name="Google Shape;3415;p6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16" name="Google Shape;3416;p61"/>
          <p:cNvGrpSpPr/>
          <p:nvPr/>
        </p:nvGrpSpPr>
        <p:grpSpPr>
          <a:xfrm rot="6235069">
            <a:off x="818885" y="-220963"/>
            <a:ext cx="817372" cy="843276"/>
            <a:chOff x="2894600" y="3171950"/>
            <a:chExt cx="210450" cy="217125"/>
          </a:xfrm>
        </p:grpSpPr>
        <p:sp>
          <p:nvSpPr>
            <p:cNvPr id="3417" name="Google Shape;3417;p61"/>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8" name="Google Shape;3418;p61"/>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19" name="Google Shape;3419;p61"/>
          <p:cNvGrpSpPr/>
          <p:nvPr/>
        </p:nvGrpSpPr>
        <p:grpSpPr>
          <a:xfrm rot="6698716">
            <a:off x="-353649" y="846037"/>
            <a:ext cx="1139236" cy="832555"/>
            <a:chOff x="3261275" y="2943825"/>
            <a:chExt cx="293325" cy="214350"/>
          </a:xfrm>
        </p:grpSpPr>
        <p:sp>
          <p:nvSpPr>
            <p:cNvPr id="3420" name="Google Shape;3420;p61"/>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1" name="Google Shape;3421;p61"/>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2" name="Google Shape;3422;p61"/>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3" name="Google Shape;3423;p61"/>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24" name="Google Shape;3424;p61"/>
          <p:cNvSpPr/>
          <p:nvPr/>
        </p:nvSpPr>
        <p:spPr>
          <a:xfrm rot="1720377">
            <a:off x="7543202"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5" name="Google Shape;3425;p61"/>
          <p:cNvSpPr/>
          <p:nvPr/>
        </p:nvSpPr>
        <p:spPr>
          <a:xfrm rot="842110">
            <a:off x="8523020" y="-44893"/>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26" name="Google Shape;3426;p61"/>
          <p:cNvGrpSpPr/>
          <p:nvPr/>
        </p:nvGrpSpPr>
        <p:grpSpPr>
          <a:xfrm rot="-6757396">
            <a:off x="1094034" y="323603"/>
            <a:ext cx="414892" cy="1399056"/>
            <a:chOff x="954700" y="3672025"/>
            <a:chExt cx="106825" cy="360200"/>
          </a:xfrm>
        </p:grpSpPr>
        <p:sp>
          <p:nvSpPr>
            <p:cNvPr id="3427" name="Google Shape;3427;p6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8" name="Google Shape;3428;p6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9" name="Google Shape;3429;p6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0" name="Google Shape;3430;p6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1" name="Google Shape;3431;p6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2" name="Google Shape;3432;p6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3" name="Google Shape;3433;p6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4" name="Google Shape;3434;p6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5" name="Google Shape;3435;p6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36" name="Google Shape;3436;p61"/>
          <p:cNvGrpSpPr/>
          <p:nvPr/>
        </p:nvGrpSpPr>
        <p:grpSpPr>
          <a:xfrm rot="-4839262" flipH="1">
            <a:off x="7749945" y="491434"/>
            <a:ext cx="735585" cy="735614"/>
            <a:chOff x="2894600" y="3171950"/>
            <a:chExt cx="210450" cy="217125"/>
          </a:xfrm>
        </p:grpSpPr>
        <p:sp>
          <p:nvSpPr>
            <p:cNvPr id="3437" name="Google Shape;3437;p61"/>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8" name="Google Shape;3438;p61"/>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body 2">
  <p:cSld name="TITLE_AND_BODY_3">
    <p:bg>
      <p:bgPr>
        <a:solidFill>
          <a:schemeClr val="accent2"/>
        </a:solidFill>
        <a:effectLst/>
      </p:bgPr>
    </p:bg>
    <p:spTree>
      <p:nvGrpSpPr>
        <p:cNvPr id="1" name="Shape 3439"/>
        <p:cNvGrpSpPr/>
        <p:nvPr/>
      </p:nvGrpSpPr>
      <p:grpSpPr>
        <a:xfrm>
          <a:off x="0" y="0"/>
          <a:ext cx="0" cy="0"/>
          <a:chOff x="0" y="0"/>
          <a:chExt cx="0" cy="0"/>
        </a:xfrm>
      </p:grpSpPr>
      <p:grpSp>
        <p:nvGrpSpPr>
          <p:cNvPr id="3440" name="Google Shape;3440;p62"/>
          <p:cNvGrpSpPr/>
          <p:nvPr/>
        </p:nvGrpSpPr>
        <p:grpSpPr>
          <a:xfrm rot="4523173">
            <a:off x="8060647" y="-226206"/>
            <a:ext cx="726710" cy="280238"/>
            <a:chOff x="1154075" y="3734125"/>
            <a:chExt cx="201750" cy="77800"/>
          </a:xfrm>
        </p:grpSpPr>
        <p:sp>
          <p:nvSpPr>
            <p:cNvPr id="3441" name="Google Shape;3441;p62"/>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2" name="Google Shape;3442;p62"/>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3" name="Google Shape;3443;p62"/>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4" name="Google Shape;3444;p62"/>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5" name="Google Shape;3445;p62"/>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6" name="Google Shape;3446;p62"/>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7" name="Google Shape;3447;p62"/>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48" name="Google Shape;3448;p62"/>
          <p:cNvGrpSpPr/>
          <p:nvPr/>
        </p:nvGrpSpPr>
        <p:grpSpPr>
          <a:xfrm rot="-2084963">
            <a:off x="6461954" y="-103695"/>
            <a:ext cx="1670611" cy="1197127"/>
            <a:chOff x="692625" y="2569725"/>
            <a:chExt cx="463800" cy="332350"/>
          </a:xfrm>
        </p:grpSpPr>
        <p:sp>
          <p:nvSpPr>
            <p:cNvPr id="3449" name="Google Shape;3449;p62"/>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0" name="Google Shape;3450;p62"/>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51" name="Google Shape;3451;p62"/>
          <p:cNvGrpSpPr/>
          <p:nvPr/>
        </p:nvGrpSpPr>
        <p:grpSpPr>
          <a:xfrm rot="-1062273">
            <a:off x="8878022" y="229689"/>
            <a:ext cx="384784" cy="1297441"/>
            <a:chOff x="954700" y="3672025"/>
            <a:chExt cx="106825" cy="360200"/>
          </a:xfrm>
        </p:grpSpPr>
        <p:sp>
          <p:nvSpPr>
            <p:cNvPr id="3452" name="Google Shape;3452;p6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3" name="Google Shape;3453;p6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4" name="Google Shape;3454;p6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5" name="Google Shape;3455;p6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6" name="Google Shape;3456;p6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7" name="Google Shape;3457;p6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8" name="Google Shape;3458;p6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9" name="Google Shape;3459;p6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0" name="Google Shape;3460;p6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61" name="Google Shape;3461;p62"/>
          <p:cNvGrpSpPr/>
          <p:nvPr/>
        </p:nvGrpSpPr>
        <p:grpSpPr>
          <a:xfrm rot="-9086648">
            <a:off x="6442476" y="-673704"/>
            <a:ext cx="351283" cy="1120755"/>
            <a:chOff x="616875" y="3027700"/>
            <a:chExt cx="97525" cy="311150"/>
          </a:xfrm>
        </p:grpSpPr>
        <p:sp>
          <p:nvSpPr>
            <p:cNvPr id="3462" name="Google Shape;3462;p62"/>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3" name="Google Shape;3463;p62"/>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4" name="Google Shape;3464;p62"/>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5" name="Google Shape;3465;p62"/>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6" name="Google Shape;3466;p62"/>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67" name="Google Shape;3467;p62"/>
          <p:cNvGrpSpPr/>
          <p:nvPr/>
        </p:nvGrpSpPr>
        <p:grpSpPr>
          <a:xfrm rot="1974894">
            <a:off x="7552184" y="872286"/>
            <a:ext cx="233139" cy="565604"/>
            <a:chOff x="1282375" y="3450000"/>
            <a:chExt cx="64725" cy="157025"/>
          </a:xfrm>
        </p:grpSpPr>
        <p:sp>
          <p:nvSpPr>
            <p:cNvPr id="3468" name="Google Shape;3468;p6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9" name="Google Shape;3469;p6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0" name="Google Shape;3470;p6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71" name="Google Shape;3471;p62"/>
          <p:cNvGrpSpPr/>
          <p:nvPr/>
        </p:nvGrpSpPr>
        <p:grpSpPr>
          <a:xfrm rot="1115555">
            <a:off x="8162817" y="523369"/>
            <a:ext cx="522375" cy="871932"/>
            <a:chOff x="1206025" y="3008250"/>
            <a:chExt cx="146600" cy="244700"/>
          </a:xfrm>
        </p:grpSpPr>
        <p:sp>
          <p:nvSpPr>
            <p:cNvPr id="3472" name="Google Shape;3472;p62"/>
            <p:cNvSpPr/>
            <p:nvPr/>
          </p:nvSpPr>
          <p:spPr>
            <a:xfrm>
              <a:off x="1206025" y="3008250"/>
              <a:ext cx="146600" cy="244700"/>
            </a:xfrm>
            <a:custGeom>
              <a:avLst/>
              <a:gdLst/>
              <a:ahLst/>
              <a:cxnLst/>
              <a:rect l="l" t="t" r="r" b="b"/>
              <a:pathLst>
                <a:path w="5864" h="9788" extrusionOk="0">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3" name="Google Shape;3473;p62"/>
            <p:cNvSpPr/>
            <p:nvPr/>
          </p:nvSpPr>
          <p:spPr>
            <a:xfrm>
              <a:off x="1280625" y="3137700"/>
              <a:ext cx="11350" cy="9025"/>
            </a:xfrm>
            <a:custGeom>
              <a:avLst/>
              <a:gdLst/>
              <a:ahLst/>
              <a:cxnLst/>
              <a:rect l="l" t="t" r="r" b="b"/>
              <a:pathLst>
                <a:path w="454" h="361" extrusionOk="0">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4" name="Google Shape;3474;p62"/>
            <p:cNvSpPr/>
            <p:nvPr/>
          </p:nvSpPr>
          <p:spPr>
            <a:xfrm>
              <a:off x="1285550" y="3152500"/>
              <a:ext cx="10200" cy="6700"/>
            </a:xfrm>
            <a:custGeom>
              <a:avLst/>
              <a:gdLst/>
              <a:ahLst/>
              <a:cxnLst/>
              <a:rect l="l" t="t" r="r" b="b"/>
              <a:pathLst>
                <a:path w="408" h="268" extrusionOk="0">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5" name="Google Shape;3475;p62"/>
            <p:cNvSpPr/>
            <p:nvPr/>
          </p:nvSpPr>
          <p:spPr>
            <a:xfrm>
              <a:off x="1282375" y="3103450"/>
              <a:ext cx="9300" cy="9600"/>
            </a:xfrm>
            <a:custGeom>
              <a:avLst/>
              <a:gdLst/>
              <a:ahLst/>
              <a:cxnLst/>
              <a:rect l="l" t="t" r="r" b="b"/>
              <a:pathLst>
                <a:path w="372" h="384" extrusionOk="0">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6" name="Google Shape;3476;p62"/>
            <p:cNvSpPr/>
            <p:nvPr/>
          </p:nvSpPr>
          <p:spPr>
            <a:xfrm>
              <a:off x="1281200" y="3076750"/>
              <a:ext cx="11925" cy="5825"/>
            </a:xfrm>
            <a:custGeom>
              <a:avLst/>
              <a:gdLst/>
              <a:ahLst/>
              <a:cxnLst/>
              <a:rect l="l" t="t" r="r" b="b"/>
              <a:pathLst>
                <a:path w="477" h="233" extrusionOk="0">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7" name="Google Shape;3477;p62"/>
            <p:cNvSpPr/>
            <p:nvPr/>
          </p:nvSpPr>
          <p:spPr>
            <a:xfrm>
              <a:off x="1280925" y="3061950"/>
              <a:ext cx="9000" cy="6425"/>
            </a:xfrm>
            <a:custGeom>
              <a:avLst/>
              <a:gdLst/>
              <a:ahLst/>
              <a:cxnLst/>
              <a:rect l="l" t="t" r="r" b="b"/>
              <a:pathLst>
                <a:path w="360" h="257" extrusionOk="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8" name="Google Shape;3478;p62"/>
            <p:cNvSpPr/>
            <p:nvPr/>
          </p:nvSpPr>
          <p:spPr>
            <a:xfrm>
              <a:off x="1282075" y="3091275"/>
              <a:ext cx="8450" cy="6100"/>
            </a:xfrm>
            <a:custGeom>
              <a:avLst/>
              <a:gdLst/>
              <a:ahLst/>
              <a:cxnLst/>
              <a:rect l="l" t="t" r="r" b="b"/>
              <a:pathLst>
                <a:path w="338" h="244" extrusionOk="0">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9" name="Google Shape;3479;p62"/>
            <p:cNvSpPr/>
            <p:nvPr/>
          </p:nvSpPr>
          <p:spPr>
            <a:xfrm>
              <a:off x="1285550" y="3163250"/>
              <a:ext cx="7575" cy="6400"/>
            </a:xfrm>
            <a:custGeom>
              <a:avLst/>
              <a:gdLst/>
              <a:ahLst/>
              <a:cxnLst/>
              <a:rect l="l" t="t" r="r" b="b"/>
              <a:pathLst>
                <a:path w="303" h="256" extrusionOk="0">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0" name="Google Shape;3480;p62"/>
            <p:cNvSpPr/>
            <p:nvPr/>
          </p:nvSpPr>
          <p:spPr>
            <a:xfrm>
              <a:off x="1282950" y="3121750"/>
              <a:ext cx="5825" cy="6400"/>
            </a:xfrm>
            <a:custGeom>
              <a:avLst/>
              <a:gdLst/>
              <a:ahLst/>
              <a:cxnLst/>
              <a:rect l="l" t="t" r="r" b="b"/>
              <a:pathLst>
                <a:path w="233" h="256" extrusionOk="0">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1" name="Google Shape;3481;p62"/>
            <p:cNvSpPr/>
            <p:nvPr/>
          </p:nvSpPr>
          <p:spPr>
            <a:xfrm>
              <a:off x="1290200" y="3178625"/>
              <a:ext cx="6125" cy="4950"/>
            </a:xfrm>
            <a:custGeom>
              <a:avLst/>
              <a:gdLst/>
              <a:ahLst/>
              <a:cxnLst/>
              <a:rect l="l" t="t" r="r" b="b"/>
              <a:pathLst>
                <a:path w="245" h="198" extrusionOk="0">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2" name="Google Shape;3482;p62"/>
            <p:cNvSpPr/>
            <p:nvPr/>
          </p:nvSpPr>
          <p:spPr>
            <a:xfrm>
              <a:off x="1220825" y="3192850"/>
              <a:ext cx="112925" cy="40650"/>
            </a:xfrm>
            <a:custGeom>
              <a:avLst/>
              <a:gdLst/>
              <a:ahLst/>
              <a:cxnLst/>
              <a:rect l="l" t="t" r="r" b="b"/>
              <a:pathLst>
                <a:path w="4517" h="1626" extrusionOk="0">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83" name="Google Shape;3483;p62"/>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84" name="Google Shape;3484;p62"/>
          <p:cNvGrpSpPr/>
          <p:nvPr/>
        </p:nvGrpSpPr>
        <p:grpSpPr>
          <a:xfrm rot="-4044333">
            <a:off x="262800" y="4144474"/>
            <a:ext cx="1234481" cy="919854"/>
            <a:chOff x="1954550" y="2620525"/>
            <a:chExt cx="310850" cy="231625"/>
          </a:xfrm>
        </p:grpSpPr>
        <p:sp>
          <p:nvSpPr>
            <p:cNvPr id="3485" name="Google Shape;3485;p62"/>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6" name="Google Shape;3486;p62"/>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7" name="Google Shape;3487;p62"/>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8" name="Google Shape;3488;p62"/>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9" name="Google Shape;3489;p62"/>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0" name="Google Shape;3490;p62"/>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1" name="Google Shape;3491;p62"/>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2" name="Google Shape;3492;p62"/>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3" name="Google Shape;3493;p62"/>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94" name="Google Shape;3494;p62"/>
          <p:cNvGrpSpPr/>
          <p:nvPr/>
        </p:nvGrpSpPr>
        <p:grpSpPr>
          <a:xfrm rot="-1012302">
            <a:off x="353529" y="2777724"/>
            <a:ext cx="417388" cy="653682"/>
            <a:chOff x="683900" y="3612800"/>
            <a:chExt cx="105100" cy="164600"/>
          </a:xfrm>
        </p:grpSpPr>
        <p:sp>
          <p:nvSpPr>
            <p:cNvPr id="3495" name="Google Shape;3495;p62"/>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6" name="Google Shape;3496;p62"/>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97" name="Google Shape;3497;p62"/>
          <p:cNvGrpSpPr/>
          <p:nvPr/>
        </p:nvGrpSpPr>
        <p:grpSpPr>
          <a:xfrm rot="2203129">
            <a:off x="1587612" y="4469229"/>
            <a:ext cx="239083" cy="580024"/>
            <a:chOff x="1282375" y="3450000"/>
            <a:chExt cx="64725" cy="157025"/>
          </a:xfrm>
        </p:grpSpPr>
        <p:sp>
          <p:nvSpPr>
            <p:cNvPr id="3498" name="Google Shape;3498;p6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9" name="Google Shape;3499;p6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0" name="Google Shape;3500;p6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501" name="Google Shape;3501;p62"/>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3502" name="Google Shape;3502;p62"/>
          <p:cNvSpPr txBox="1">
            <a:spLocks noGrp="1"/>
          </p:cNvSpPr>
          <p:nvPr>
            <p:ph type="subTitle" idx="1"/>
          </p:nvPr>
        </p:nvSpPr>
        <p:spPr>
          <a:xfrm>
            <a:off x="1958550" y="1540956"/>
            <a:ext cx="5226900" cy="2500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Resources">
  <p:cSld name="TITLE_AND_BODY_2">
    <p:bg>
      <p:bgPr>
        <a:solidFill>
          <a:schemeClr val="accent2"/>
        </a:solidFill>
        <a:effectLst/>
      </p:bgPr>
    </p:bg>
    <p:spTree>
      <p:nvGrpSpPr>
        <p:cNvPr id="1" name="Shape 381"/>
        <p:cNvGrpSpPr/>
        <p:nvPr/>
      </p:nvGrpSpPr>
      <p:grpSpPr>
        <a:xfrm>
          <a:off x="0" y="0"/>
          <a:ext cx="0" cy="0"/>
          <a:chOff x="0" y="0"/>
          <a:chExt cx="0" cy="0"/>
        </a:xfrm>
      </p:grpSpPr>
      <p:sp>
        <p:nvSpPr>
          <p:cNvPr id="382" name="Google Shape;382;p7"/>
          <p:cNvSpPr txBox="1">
            <a:spLocks noGrp="1"/>
          </p:cNvSpPr>
          <p:nvPr>
            <p:ph type="subTitle" idx="1"/>
          </p:nvPr>
        </p:nvSpPr>
        <p:spPr>
          <a:xfrm>
            <a:off x="719975" y="1244200"/>
            <a:ext cx="3543600" cy="336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83" name="Google Shape;383;p7"/>
          <p:cNvSpPr txBox="1">
            <a:spLocks noGrp="1"/>
          </p:cNvSpPr>
          <p:nvPr>
            <p:ph type="ctrTitle"/>
          </p:nvPr>
        </p:nvSpPr>
        <p:spPr>
          <a:xfrm>
            <a:off x="720000" y="422850"/>
            <a:ext cx="7704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384" name="Google Shape;384;p7"/>
          <p:cNvGrpSpPr/>
          <p:nvPr/>
        </p:nvGrpSpPr>
        <p:grpSpPr>
          <a:xfrm rot="-1403612" flipH="1">
            <a:off x="7449365" y="-167799"/>
            <a:ext cx="933827" cy="906562"/>
            <a:chOff x="1428925" y="2779850"/>
            <a:chExt cx="216825" cy="210450"/>
          </a:xfrm>
        </p:grpSpPr>
        <p:sp>
          <p:nvSpPr>
            <p:cNvPr id="385" name="Google Shape;385;p7"/>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 name="Google Shape;387;p7"/>
          <p:cNvGrpSpPr/>
          <p:nvPr/>
        </p:nvGrpSpPr>
        <p:grpSpPr>
          <a:xfrm rot="1184074" flipH="1">
            <a:off x="8073789" y="853954"/>
            <a:ext cx="946251" cy="568145"/>
            <a:chOff x="3404153" y="3858690"/>
            <a:chExt cx="195697" cy="117494"/>
          </a:xfrm>
        </p:grpSpPr>
        <p:sp>
          <p:nvSpPr>
            <p:cNvPr id="388" name="Google Shape;388;p7"/>
            <p:cNvSpPr/>
            <p:nvPr/>
          </p:nvSpPr>
          <p:spPr>
            <a:xfrm rot="2215357">
              <a:off x="3427764" y="3867620"/>
              <a:ext cx="62996" cy="99633"/>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7"/>
          <p:cNvSpPr/>
          <p:nvPr/>
        </p:nvSpPr>
        <p:spPr>
          <a:xfrm rot="-1076836">
            <a:off x="8665835" y="124950"/>
            <a:ext cx="733306" cy="1031368"/>
          </a:xfrm>
          <a:custGeom>
            <a:avLst/>
            <a:gdLst/>
            <a:ahLst/>
            <a:cxnLst/>
            <a:rect l="l" t="t" r="r" b="b"/>
            <a:pathLst>
              <a:path w="7024" h="9879" extrusionOk="0">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txBox="1">
            <a:spLocks noGrp="1"/>
          </p:cNvSpPr>
          <p:nvPr>
            <p:ph type="subTitle" idx="2"/>
          </p:nvPr>
        </p:nvSpPr>
        <p:spPr>
          <a:xfrm>
            <a:off x="4875888" y="1244200"/>
            <a:ext cx="3543600" cy="336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1"/>
        </a:solidFill>
        <a:effectLst/>
      </p:bgPr>
    </p:bg>
    <p:spTree>
      <p:nvGrpSpPr>
        <p:cNvPr id="1" name="Shape 3503"/>
        <p:cNvGrpSpPr/>
        <p:nvPr/>
      </p:nvGrpSpPr>
      <p:grpSpPr>
        <a:xfrm>
          <a:off x="0" y="0"/>
          <a:ext cx="0" cy="0"/>
          <a:chOff x="0" y="0"/>
          <a:chExt cx="0" cy="0"/>
        </a:xfrm>
      </p:grpSpPr>
      <p:grpSp>
        <p:nvGrpSpPr>
          <p:cNvPr id="3504" name="Google Shape;3504;p63"/>
          <p:cNvGrpSpPr/>
          <p:nvPr/>
        </p:nvGrpSpPr>
        <p:grpSpPr>
          <a:xfrm rot="-2009154">
            <a:off x="7709718" y="-105421"/>
            <a:ext cx="569387" cy="950286"/>
            <a:chOff x="1980950" y="3649100"/>
            <a:chExt cx="146600" cy="244675"/>
          </a:xfrm>
        </p:grpSpPr>
        <p:sp>
          <p:nvSpPr>
            <p:cNvPr id="3505" name="Google Shape;3505;p63"/>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6" name="Google Shape;3506;p63"/>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7" name="Google Shape;3507;p63"/>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8" name="Google Shape;3508;p63"/>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9" name="Google Shape;3509;p63"/>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0" name="Google Shape;3510;p63"/>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1" name="Google Shape;3511;p63"/>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2" name="Google Shape;3512;p63"/>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3" name="Google Shape;3513;p63"/>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4" name="Google Shape;3514;p63"/>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5" name="Google Shape;3515;p63"/>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16" name="Google Shape;3516;p63"/>
          <p:cNvGrpSpPr/>
          <p:nvPr/>
        </p:nvGrpSpPr>
        <p:grpSpPr>
          <a:xfrm rot="-566270">
            <a:off x="8628154" y="166731"/>
            <a:ext cx="623491" cy="1156677"/>
            <a:chOff x="2369275" y="3344925"/>
            <a:chExt cx="160525" cy="297800"/>
          </a:xfrm>
        </p:grpSpPr>
        <p:sp>
          <p:nvSpPr>
            <p:cNvPr id="3517" name="Google Shape;3517;p63"/>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8" name="Google Shape;3518;p63"/>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9" name="Google Shape;3519;p63"/>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0" name="Google Shape;3520;p63"/>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1" name="Google Shape;3521;p63"/>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2" name="Google Shape;3522;p63"/>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3" name="Google Shape;3523;p63"/>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4" name="Google Shape;3524;p63"/>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5" name="Google Shape;3525;p63"/>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6" name="Google Shape;3526;p63"/>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7" name="Google Shape;3527;p63"/>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8" name="Google Shape;3528;p63"/>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9" name="Google Shape;3529;p63"/>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0" name="Google Shape;3530;p63"/>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1" name="Google Shape;3531;p63"/>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32" name="Google Shape;3532;p63"/>
          <p:cNvGrpSpPr/>
          <p:nvPr/>
        </p:nvGrpSpPr>
        <p:grpSpPr>
          <a:xfrm rot="6522359">
            <a:off x="8016507" y="583527"/>
            <a:ext cx="414893" cy="1399068"/>
            <a:chOff x="954700" y="3672025"/>
            <a:chExt cx="106825" cy="360200"/>
          </a:xfrm>
        </p:grpSpPr>
        <p:sp>
          <p:nvSpPr>
            <p:cNvPr id="3533" name="Google Shape;3533;p63"/>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4" name="Google Shape;3534;p63"/>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5" name="Google Shape;3535;p63"/>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6" name="Google Shape;3536;p63"/>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7" name="Google Shape;3537;p63"/>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8" name="Google Shape;3538;p63"/>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9" name="Google Shape;3539;p63"/>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0" name="Google Shape;3540;p63"/>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1" name="Google Shape;3541;p63"/>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42" name="Google Shape;3542;p63"/>
          <p:cNvGrpSpPr/>
          <p:nvPr/>
        </p:nvGrpSpPr>
        <p:grpSpPr>
          <a:xfrm rot="-3717561">
            <a:off x="411764" y="3419439"/>
            <a:ext cx="360249" cy="1149361"/>
            <a:chOff x="616875" y="3027700"/>
            <a:chExt cx="97525" cy="311150"/>
          </a:xfrm>
        </p:grpSpPr>
        <p:sp>
          <p:nvSpPr>
            <p:cNvPr id="3543" name="Google Shape;3543;p63"/>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4" name="Google Shape;3544;p63"/>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5" name="Google Shape;3545;p63"/>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6" name="Google Shape;3546;p63"/>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7" name="Google Shape;3547;p63"/>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548" name="Google Shape;3548;p63"/>
          <p:cNvSpPr/>
          <p:nvPr/>
        </p:nvSpPr>
        <p:spPr>
          <a:xfrm rot="1965861">
            <a:off x="148484" y="4390720"/>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9" name="Google Shape;3549;p63"/>
          <p:cNvSpPr/>
          <p:nvPr/>
        </p:nvSpPr>
        <p:spPr>
          <a:xfrm rot="2153135">
            <a:off x="863825" y="4431225"/>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0" name="Google Shape;3550;p63"/>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3551"/>
        <p:cNvGrpSpPr/>
        <p:nvPr/>
      </p:nvGrpSpPr>
      <p:grpSpPr>
        <a:xfrm>
          <a:off x="0" y="0"/>
          <a:ext cx="0" cy="0"/>
          <a:chOff x="0" y="0"/>
          <a:chExt cx="0" cy="0"/>
        </a:xfrm>
      </p:grpSpPr>
      <p:sp>
        <p:nvSpPr>
          <p:cNvPr id="3552" name="Google Shape;3552;p64"/>
          <p:cNvSpPr txBox="1">
            <a:spLocks noGrp="1"/>
          </p:cNvSpPr>
          <p:nvPr>
            <p:ph type="ctrTitle"/>
          </p:nvPr>
        </p:nvSpPr>
        <p:spPr>
          <a:xfrm>
            <a:off x="1297275" y="2232950"/>
            <a:ext cx="6549300" cy="1287300"/>
          </a:xfrm>
          <a:prstGeom prst="rect">
            <a:avLst/>
          </a:prstGeom>
          <a:noFill/>
          <a:ln>
            <a:noFill/>
          </a:ln>
        </p:spPr>
        <p:txBody>
          <a:bodyPr spcFirstLastPara="1" wrap="square" lIns="91425" tIns="91425" rIns="91425" bIns="91425" anchor="ctr" anchorCtr="0">
            <a:noAutofit/>
          </a:bodyPr>
          <a:lstStyle>
            <a:lvl1pPr lvl="0" algn="ctr">
              <a:lnSpc>
                <a:spcPct val="80000"/>
              </a:lnSpc>
              <a:spcBef>
                <a:spcPts val="0"/>
              </a:spcBef>
              <a:spcAft>
                <a:spcPts val="0"/>
              </a:spcAft>
              <a:buSzPts val="8100"/>
              <a:buFont typeface="Neucha"/>
              <a:buNone/>
              <a:defRPr sz="7600" b="1"/>
            </a:lvl1pPr>
            <a:lvl2pPr lvl="1"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2pPr>
            <a:lvl3pPr lvl="2"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3pPr>
            <a:lvl4pPr lvl="3"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4pPr>
            <a:lvl5pPr lvl="4"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5pPr>
            <a:lvl6pPr lvl="5"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6pPr>
            <a:lvl7pPr lvl="6"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7pPr>
            <a:lvl8pPr lvl="7"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8pPr>
            <a:lvl9pPr lvl="8"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9pPr>
          </a:lstStyle>
          <a:p>
            <a:endParaRPr/>
          </a:p>
        </p:txBody>
      </p:sp>
      <p:grpSp>
        <p:nvGrpSpPr>
          <p:cNvPr id="3553" name="Google Shape;3553;p64"/>
          <p:cNvGrpSpPr/>
          <p:nvPr/>
        </p:nvGrpSpPr>
        <p:grpSpPr>
          <a:xfrm rot="3553717">
            <a:off x="-190479" y="3898355"/>
            <a:ext cx="1657053" cy="1186673"/>
            <a:chOff x="2656025" y="2684075"/>
            <a:chExt cx="464100" cy="332350"/>
          </a:xfrm>
        </p:grpSpPr>
        <p:sp>
          <p:nvSpPr>
            <p:cNvPr id="3554" name="Google Shape;3554;p64"/>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5" name="Google Shape;3555;p64"/>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6" name="Google Shape;3556;p64"/>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7" name="Google Shape;3557;p64"/>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8" name="Google Shape;3558;p64"/>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9" name="Google Shape;3559;p64"/>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0" name="Google Shape;3560;p64"/>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1" name="Google Shape;3561;p64"/>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62" name="Google Shape;3562;p64"/>
          <p:cNvGrpSpPr/>
          <p:nvPr/>
        </p:nvGrpSpPr>
        <p:grpSpPr>
          <a:xfrm rot="1425117">
            <a:off x="1636783" y="4272006"/>
            <a:ext cx="870560" cy="1160758"/>
            <a:chOff x="2957300" y="3608175"/>
            <a:chExt cx="231325" cy="310850"/>
          </a:xfrm>
        </p:grpSpPr>
        <p:sp>
          <p:nvSpPr>
            <p:cNvPr id="3563" name="Google Shape;3563;p64"/>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4" name="Google Shape;3564;p64"/>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5" name="Google Shape;3565;p64"/>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6" name="Google Shape;3566;p64"/>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7" name="Google Shape;3567;p64"/>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8" name="Google Shape;3568;p64"/>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9" name="Google Shape;3569;p64"/>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0" name="Google Shape;3570;p64"/>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1" name="Google Shape;3571;p64"/>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2" name="Google Shape;3572;p64"/>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3" name="Google Shape;3573;p64"/>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4" name="Google Shape;3574;p64"/>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5" name="Google Shape;3575;p64"/>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76" name="Google Shape;3576;p64"/>
          <p:cNvGrpSpPr/>
          <p:nvPr/>
        </p:nvGrpSpPr>
        <p:grpSpPr>
          <a:xfrm rot="-2084963">
            <a:off x="6461954" y="-103695"/>
            <a:ext cx="1670611" cy="1197127"/>
            <a:chOff x="692625" y="2569725"/>
            <a:chExt cx="463800" cy="332350"/>
          </a:xfrm>
        </p:grpSpPr>
        <p:sp>
          <p:nvSpPr>
            <p:cNvPr id="3577" name="Google Shape;3577;p64"/>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8" name="Google Shape;3578;p64"/>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79" name="Google Shape;3579;p64"/>
          <p:cNvGrpSpPr/>
          <p:nvPr/>
        </p:nvGrpSpPr>
        <p:grpSpPr>
          <a:xfrm rot="-1062273">
            <a:off x="8878022" y="229689"/>
            <a:ext cx="384784" cy="1297441"/>
            <a:chOff x="954700" y="3672025"/>
            <a:chExt cx="106825" cy="360200"/>
          </a:xfrm>
        </p:grpSpPr>
        <p:sp>
          <p:nvSpPr>
            <p:cNvPr id="3580" name="Google Shape;3580;p6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1" name="Google Shape;3581;p6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2" name="Google Shape;3582;p6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3" name="Google Shape;3583;p6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4" name="Google Shape;3584;p6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5" name="Google Shape;3585;p6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6" name="Google Shape;3586;p6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7" name="Google Shape;3587;p6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8" name="Google Shape;3588;p6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89" name="Google Shape;3589;p64"/>
          <p:cNvGrpSpPr/>
          <p:nvPr/>
        </p:nvGrpSpPr>
        <p:grpSpPr>
          <a:xfrm rot="1031363">
            <a:off x="8511594" y="1716289"/>
            <a:ext cx="781001" cy="756958"/>
            <a:chOff x="852825" y="3133350"/>
            <a:chExt cx="216825" cy="210150"/>
          </a:xfrm>
        </p:grpSpPr>
        <p:sp>
          <p:nvSpPr>
            <p:cNvPr id="3590" name="Google Shape;3590;p64"/>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1" name="Google Shape;3591;p64"/>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92" name="Google Shape;3592;p64"/>
          <p:cNvGrpSpPr/>
          <p:nvPr/>
        </p:nvGrpSpPr>
        <p:grpSpPr>
          <a:xfrm rot="-9086648">
            <a:off x="6442476" y="-673704"/>
            <a:ext cx="351283" cy="1120755"/>
            <a:chOff x="616875" y="3027700"/>
            <a:chExt cx="97525" cy="311150"/>
          </a:xfrm>
        </p:grpSpPr>
        <p:sp>
          <p:nvSpPr>
            <p:cNvPr id="3593" name="Google Shape;3593;p64"/>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4" name="Google Shape;3594;p64"/>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5" name="Google Shape;3595;p64"/>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6" name="Google Shape;3596;p64"/>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7" name="Google Shape;3597;p64"/>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98" name="Google Shape;3598;p64"/>
          <p:cNvGrpSpPr/>
          <p:nvPr/>
        </p:nvGrpSpPr>
        <p:grpSpPr>
          <a:xfrm rot="1974894">
            <a:off x="7552184" y="872286"/>
            <a:ext cx="233139" cy="565604"/>
            <a:chOff x="1282375" y="3450000"/>
            <a:chExt cx="64725" cy="157025"/>
          </a:xfrm>
        </p:grpSpPr>
        <p:sp>
          <p:nvSpPr>
            <p:cNvPr id="3599" name="Google Shape;3599;p6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0" name="Google Shape;3600;p6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1" name="Google Shape;3601;p6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02" name="Google Shape;3602;p64"/>
          <p:cNvGrpSpPr/>
          <p:nvPr/>
        </p:nvGrpSpPr>
        <p:grpSpPr>
          <a:xfrm rot="1302591">
            <a:off x="2690353" y="4653389"/>
            <a:ext cx="378569" cy="592888"/>
            <a:chOff x="683900" y="3612800"/>
            <a:chExt cx="105100" cy="164600"/>
          </a:xfrm>
        </p:grpSpPr>
        <p:sp>
          <p:nvSpPr>
            <p:cNvPr id="3603" name="Google Shape;3603;p64"/>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4" name="Google Shape;3604;p64"/>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05" name="Google Shape;3605;p64"/>
          <p:cNvGrpSpPr/>
          <p:nvPr/>
        </p:nvGrpSpPr>
        <p:grpSpPr>
          <a:xfrm rot="1974894">
            <a:off x="215209" y="2937336"/>
            <a:ext cx="233139" cy="565604"/>
            <a:chOff x="1282375" y="3450000"/>
            <a:chExt cx="64725" cy="157025"/>
          </a:xfrm>
        </p:grpSpPr>
        <p:sp>
          <p:nvSpPr>
            <p:cNvPr id="3606" name="Google Shape;3606;p6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7" name="Google Shape;3607;p6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8" name="Google Shape;3608;p6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09" name="Google Shape;3609;p64"/>
          <p:cNvGrpSpPr/>
          <p:nvPr/>
        </p:nvGrpSpPr>
        <p:grpSpPr>
          <a:xfrm rot="-762759">
            <a:off x="1048283" y="3314521"/>
            <a:ext cx="590931" cy="1096303"/>
            <a:chOff x="2369275" y="3344925"/>
            <a:chExt cx="160525" cy="297800"/>
          </a:xfrm>
        </p:grpSpPr>
        <p:sp>
          <p:nvSpPr>
            <p:cNvPr id="3610" name="Google Shape;3610;p6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1" name="Google Shape;3611;p6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2" name="Google Shape;3612;p6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3" name="Google Shape;3613;p6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4" name="Google Shape;3614;p6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5" name="Google Shape;3615;p6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6" name="Google Shape;3616;p6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7" name="Google Shape;3617;p6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8" name="Google Shape;3618;p6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9" name="Google Shape;3619;p6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0" name="Google Shape;3620;p6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1" name="Google Shape;3621;p6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2" name="Google Shape;3622;p6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3" name="Google Shape;3623;p6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4" name="Google Shape;3624;p6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25" name="Google Shape;3625;p64"/>
          <p:cNvSpPr txBox="1">
            <a:spLocks noGrp="1"/>
          </p:cNvSpPr>
          <p:nvPr>
            <p:ph type="subTitle" idx="1"/>
          </p:nvPr>
        </p:nvSpPr>
        <p:spPr>
          <a:xfrm>
            <a:off x="2104200" y="3320070"/>
            <a:ext cx="4935600" cy="57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None/>
              <a:defRPr>
                <a:solidFill>
                  <a:schemeClr val="dk1"/>
                </a:solidFill>
              </a:defRPr>
            </a:lvl1pPr>
            <a:lvl2pPr lvl="1"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2pPr>
            <a:lvl3pPr lvl="2"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3pPr>
            <a:lvl4pPr lvl="3"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4pPr>
            <a:lvl5pPr lvl="4"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5pPr>
            <a:lvl6pPr lvl="5"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6pPr>
            <a:lvl7pPr lvl="6"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7pPr>
            <a:lvl8pPr lvl="7"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8pPr>
            <a:lvl9pPr lvl="8"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9pPr>
          </a:lstStyle>
          <a:p>
            <a:endParaRPr/>
          </a:p>
        </p:txBody>
      </p:sp>
      <p:grpSp>
        <p:nvGrpSpPr>
          <p:cNvPr id="3626" name="Google Shape;3626;p64"/>
          <p:cNvGrpSpPr/>
          <p:nvPr/>
        </p:nvGrpSpPr>
        <p:grpSpPr>
          <a:xfrm rot="4092482">
            <a:off x="8037452" y="-173700"/>
            <a:ext cx="773115" cy="298133"/>
            <a:chOff x="1154075" y="3734125"/>
            <a:chExt cx="201750" cy="77800"/>
          </a:xfrm>
        </p:grpSpPr>
        <p:sp>
          <p:nvSpPr>
            <p:cNvPr id="3627" name="Google Shape;3627;p64"/>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8" name="Google Shape;3628;p64"/>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9" name="Google Shape;3629;p64"/>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0" name="Google Shape;3630;p64"/>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1" name="Google Shape;3631;p64"/>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2" name="Google Shape;3632;p64"/>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3" name="Google Shape;3633;p64"/>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4" name="Google Shape;3634;p64"/>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35" name="Google Shape;3635;p64"/>
          <p:cNvGrpSpPr/>
          <p:nvPr/>
        </p:nvGrpSpPr>
        <p:grpSpPr>
          <a:xfrm rot="1415750">
            <a:off x="8122903" y="501185"/>
            <a:ext cx="602211" cy="1005088"/>
            <a:chOff x="1980950" y="3649100"/>
            <a:chExt cx="146600" cy="244675"/>
          </a:xfrm>
        </p:grpSpPr>
        <p:sp>
          <p:nvSpPr>
            <p:cNvPr id="3636" name="Google Shape;3636;p64"/>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7" name="Google Shape;3637;p64"/>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8" name="Google Shape;3638;p6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9" name="Google Shape;3639;p6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0" name="Google Shape;3640;p6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1" name="Google Shape;3641;p6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2" name="Google Shape;3642;p6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3" name="Google Shape;3643;p6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4" name="Google Shape;3644;p6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5" name="Google Shape;3645;p6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6" name="Google Shape;3646;p6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7" name="Google Shape;3647;p6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8" name="Google Shape;3648;p6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49" name="Google Shape;3649;p64"/>
          <p:cNvGrpSpPr/>
          <p:nvPr/>
        </p:nvGrpSpPr>
        <p:grpSpPr>
          <a:xfrm rot="897778">
            <a:off x="7790034" y="1701916"/>
            <a:ext cx="540259" cy="223794"/>
            <a:chOff x="2333000" y="3750375"/>
            <a:chExt cx="157050" cy="65050"/>
          </a:xfrm>
        </p:grpSpPr>
        <p:sp>
          <p:nvSpPr>
            <p:cNvPr id="3650" name="Google Shape;3650;p64"/>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1" name="Google Shape;3651;p64"/>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2" name="Google Shape;3652;p64"/>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3" name="Google Shape;3653;p64"/>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4" name="Google Shape;3654;p64"/>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able of contents">
  <p:cSld name="TITLE_AND_BODY_1">
    <p:bg>
      <p:bgPr>
        <a:solidFill>
          <a:schemeClr val="accent1"/>
        </a:solidFill>
        <a:effectLst/>
      </p:bgPr>
    </p:bg>
    <p:spTree>
      <p:nvGrpSpPr>
        <p:cNvPr id="1" name="Shape 3655"/>
        <p:cNvGrpSpPr/>
        <p:nvPr/>
      </p:nvGrpSpPr>
      <p:grpSpPr>
        <a:xfrm>
          <a:off x="0" y="0"/>
          <a:ext cx="0" cy="0"/>
          <a:chOff x="0" y="0"/>
          <a:chExt cx="0" cy="0"/>
        </a:xfrm>
      </p:grpSpPr>
      <p:sp>
        <p:nvSpPr>
          <p:cNvPr id="3656" name="Google Shape;3656;p65"/>
          <p:cNvSpPr txBox="1">
            <a:spLocks noGrp="1"/>
          </p:cNvSpPr>
          <p:nvPr>
            <p:ph type="subTitle" idx="1"/>
          </p:nvPr>
        </p:nvSpPr>
        <p:spPr>
          <a:xfrm>
            <a:off x="871980" y="2181727"/>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657" name="Google Shape;3657;p65"/>
          <p:cNvSpPr txBox="1">
            <a:spLocks noGrp="1"/>
          </p:cNvSpPr>
          <p:nvPr>
            <p:ph type="title"/>
          </p:nvPr>
        </p:nvSpPr>
        <p:spPr>
          <a:xfrm>
            <a:off x="1596968" y="1427025"/>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3658" name="Google Shape;3658;p65"/>
          <p:cNvSpPr txBox="1">
            <a:spLocks noGrp="1"/>
          </p:cNvSpPr>
          <p:nvPr>
            <p:ph type="ctrTitle" idx="2"/>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3659" name="Google Shape;3659;p65"/>
          <p:cNvSpPr txBox="1">
            <a:spLocks noGrp="1"/>
          </p:cNvSpPr>
          <p:nvPr>
            <p:ph type="subTitle" idx="3"/>
          </p:nvPr>
        </p:nvSpPr>
        <p:spPr>
          <a:xfrm>
            <a:off x="946380" y="1922291"/>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3660" name="Google Shape;3660;p65"/>
          <p:cNvSpPr txBox="1">
            <a:spLocks noGrp="1"/>
          </p:cNvSpPr>
          <p:nvPr>
            <p:ph type="subTitle" idx="4"/>
          </p:nvPr>
        </p:nvSpPr>
        <p:spPr>
          <a:xfrm>
            <a:off x="3433116" y="2184102"/>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3661" name="Google Shape;3661;p65"/>
          <p:cNvSpPr txBox="1">
            <a:spLocks noGrp="1"/>
          </p:cNvSpPr>
          <p:nvPr>
            <p:ph type="title" idx="5"/>
          </p:nvPr>
        </p:nvSpPr>
        <p:spPr>
          <a:xfrm>
            <a:off x="4158104" y="1429400"/>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3662" name="Google Shape;3662;p65"/>
          <p:cNvSpPr txBox="1">
            <a:spLocks noGrp="1"/>
          </p:cNvSpPr>
          <p:nvPr>
            <p:ph type="subTitle" idx="6"/>
          </p:nvPr>
        </p:nvSpPr>
        <p:spPr>
          <a:xfrm>
            <a:off x="3506700" y="1924666"/>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3663" name="Google Shape;3663;p65"/>
          <p:cNvSpPr txBox="1">
            <a:spLocks noGrp="1"/>
          </p:cNvSpPr>
          <p:nvPr>
            <p:ph type="subTitle" idx="7"/>
          </p:nvPr>
        </p:nvSpPr>
        <p:spPr>
          <a:xfrm>
            <a:off x="5992620" y="2184102"/>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3664" name="Google Shape;3664;p65"/>
          <p:cNvSpPr txBox="1">
            <a:spLocks noGrp="1"/>
          </p:cNvSpPr>
          <p:nvPr>
            <p:ph type="title" idx="8"/>
          </p:nvPr>
        </p:nvSpPr>
        <p:spPr>
          <a:xfrm>
            <a:off x="6717608" y="1429400"/>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3665" name="Google Shape;3665;p65"/>
          <p:cNvSpPr txBox="1">
            <a:spLocks noGrp="1"/>
          </p:cNvSpPr>
          <p:nvPr>
            <p:ph type="subTitle" idx="9"/>
          </p:nvPr>
        </p:nvSpPr>
        <p:spPr>
          <a:xfrm>
            <a:off x="6067020" y="1924675"/>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3666" name="Google Shape;3666;p65"/>
          <p:cNvSpPr txBox="1">
            <a:spLocks noGrp="1"/>
          </p:cNvSpPr>
          <p:nvPr>
            <p:ph type="subTitle" idx="13"/>
          </p:nvPr>
        </p:nvSpPr>
        <p:spPr>
          <a:xfrm>
            <a:off x="2152140" y="3899550"/>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3667" name="Google Shape;3667;p65"/>
          <p:cNvSpPr txBox="1">
            <a:spLocks noGrp="1"/>
          </p:cNvSpPr>
          <p:nvPr>
            <p:ph type="title" idx="14"/>
          </p:nvPr>
        </p:nvSpPr>
        <p:spPr>
          <a:xfrm>
            <a:off x="2877128" y="3144848"/>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3668" name="Google Shape;3668;p65"/>
          <p:cNvSpPr txBox="1">
            <a:spLocks noGrp="1"/>
          </p:cNvSpPr>
          <p:nvPr>
            <p:ph type="subTitle" idx="15"/>
          </p:nvPr>
        </p:nvSpPr>
        <p:spPr>
          <a:xfrm>
            <a:off x="2226540" y="3640114"/>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3669" name="Google Shape;3669;p65"/>
          <p:cNvSpPr txBox="1">
            <a:spLocks noGrp="1"/>
          </p:cNvSpPr>
          <p:nvPr>
            <p:ph type="subTitle" idx="16"/>
          </p:nvPr>
        </p:nvSpPr>
        <p:spPr>
          <a:xfrm>
            <a:off x="4712460" y="3901925"/>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3670" name="Google Shape;3670;p65"/>
          <p:cNvSpPr txBox="1">
            <a:spLocks noGrp="1"/>
          </p:cNvSpPr>
          <p:nvPr>
            <p:ph type="title" idx="17"/>
          </p:nvPr>
        </p:nvSpPr>
        <p:spPr>
          <a:xfrm>
            <a:off x="5437448" y="3147223"/>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3671" name="Google Shape;3671;p65"/>
          <p:cNvSpPr txBox="1">
            <a:spLocks noGrp="1"/>
          </p:cNvSpPr>
          <p:nvPr>
            <p:ph type="subTitle" idx="18"/>
          </p:nvPr>
        </p:nvSpPr>
        <p:spPr>
          <a:xfrm>
            <a:off x="4786860" y="3642489"/>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3672" name="Google Shape;3672;p65"/>
          <p:cNvGrpSpPr/>
          <p:nvPr/>
        </p:nvGrpSpPr>
        <p:grpSpPr>
          <a:xfrm rot="1403612">
            <a:off x="1257787" y="-167799"/>
            <a:ext cx="933827" cy="906562"/>
            <a:chOff x="1428925" y="2779850"/>
            <a:chExt cx="216825" cy="210450"/>
          </a:xfrm>
        </p:grpSpPr>
        <p:sp>
          <p:nvSpPr>
            <p:cNvPr id="3673" name="Google Shape;3673;p65"/>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4" name="Google Shape;3674;p65"/>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75" name="Google Shape;3675;p65"/>
          <p:cNvGrpSpPr/>
          <p:nvPr/>
        </p:nvGrpSpPr>
        <p:grpSpPr>
          <a:xfrm>
            <a:off x="116679" y="61445"/>
            <a:ext cx="955214" cy="752646"/>
            <a:chOff x="3402300" y="3827875"/>
            <a:chExt cx="197550" cy="155650"/>
          </a:xfrm>
        </p:grpSpPr>
        <p:sp>
          <p:nvSpPr>
            <p:cNvPr id="3676" name="Google Shape;3676;p65"/>
            <p:cNvSpPr/>
            <p:nvPr/>
          </p:nvSpPr>
          <p:spPr>
            <a:xfrm>
              <a:off x="3402300" y="3827875"/>
              <a:ext cx="101225" cy="66775"/>
            </a:xfrm>
            <a:custGeom>
              <a:avLst/>
              <a:gdLst/>
              <a:ahLst/>
              <a:cxnLst/>
              <a:rect l="l" t="t" r="r" b="b"/>
              <a:pathLst>
                <a:path w="4049" h="2671" extrusionOk="0">
                  <a:moveTo>
                    <a:pt x="3181" y="193"/>
                  </a:moveTo>
                  <a:cubicBezTo>
                    <a:pt x="3710" y="193"/>
                    <a:pt x="3879" y="650"/>
                    <a:pt x="3561" y="1034"/>
                  </a:cubicBezTo>
                  <a:cubicBezTo>
                    <a:pt x="3399" y="1219"/>
                    <a:pt x="3213" y="1324"/>
                    <a:pt x="3050" y="1428"/>
                  </a:cubicBezTo>
                  <a:cubicBezTo>
                    <a:pt x="2888" y="1544"/>
                    <a:pt x="2714" y="1649"/>
                    <a:pt x="2563" y="1742"/>
                  </a:cubicBezTo>
                  <a:cubicBezTo>
                    <a:pt x="2586" y="1544"/>
                    <a:pt x="2539" y="1312"/>
                    <a:pt x="2516" y="1208"/>
                  </a:cubicBezTo>
                  <a:cubicBezTo>
                    <a:pt x="2447" y="987"/>
                    <a:pt x="2238" y="697"/>
                    <a:pt x="1994" y="604"/>
                  </a:cubicBezTo>
                  <a:cubicBezTo>
                    <a:pt x="2296" y="430"/>
                    <a:pt x="2702" y="233"/>
                    <a:pt x="3085" y="198"/>
                  </a:cubicBezTo>
                  <a:cubicBezTo>
                    <a:pt x="3118" y="194"/>
                    <a:pt x="3150" y="193"/>
                    <a:pt x="3181" y="193"/>
                  </a:cubicBezTo>
                  <a:close/>
                  <a:moveTo>
                    <a:pt x="1692" y="801"/>
                  </a:moveTo>
                  <a:cubicBezTo>
                    <a:pt x="1808" y="859"/>
                    <a:pt x="1924" y="894"/>
                    <a:pt x="2017" y="975"/>
                  </a:cubicBezTo>
                  <a:cubicBezTo>
                    <a:pt x="2133" y="1080"/>
                    <a:pt x="2226" y="1219"/>
                    <a:pt x="2272" y="1370"/>
                  </a:cubicBezTo>
                  <a:cubicBezTo>
                    <a:pt x="2307" y="1510"/>
                    <a:pt x="2307" y="1660"/>
                    <a:pt x="2272" y="1800"/>
                  </a:cubicBezTo>
                  <a:cubicBezTo>
                    <a:pt x="2249" y="1858"/>
                    <a:pt x="2226" y="1904"/>
                    <a:pt x="2191" y="1962"/>
                  </a:cubicBezTo>
                  <a:cubicBezTo>
                    <a:pt x="1994" y="2067"/>
                    <a:pt x="1808" y="2171"/>
                    <a:pt x="1599" y="2253"/>
                  </a:cubicBezTo>
                  <a:cubicBezTo>
                    <a:pt x="1483" y="2299"/>
                    <a:pt x="1367" y="2369"/>
                    <a:pt x="1239" y="2380"/>
                  </a:cubicBezTo>
                  <a:cubicBezTo>
                    <a:pt x="1143" y="2396"/>
                    <a:pt x="1058" y="2403"/>
                    <a:pt x="983" y="2403"/>
                  </a:cubicBezTo>
                  <a:cubicBezTo>
                    <a:pt x="288" y="2403"/>
                    <a:pt x="455" y="1779"/>
                    <a:pt x="612" y="1591"/>
                  </a:cubicBezTo>
                  <a:cubicBezTo>
                    <a:pt x="891" y="1243"/>
                    <a:pt x="1367" y="987"/>
                    <a:pt x="1541" y="894"/>
                  </a:cubicBezTo>
                  <a:cubicBezTo>
                    <a:pt x="1587" y="859"/>
                    <a:pt x="1634" y="836"/>
                    <a:pt x="1692" y="801"/>
                  </a:cubicBezTo>
                  <a:close/>
                  <a:moveTo>
                    <a:pt x="3179" y="0"/>
                  </a:moveTo>
                  <a:cubicBezTo>
                    <a:pt x="2989" y="0"/>
                    <a:pt x="2805" y="33"/>
                    <a:pt x="2632" y="93"/>
                  </a:cubicBezTo>
                  <a:cubicBezTo>
                    <a:pt x="2238" y="221"/>
                    <a:pt x="1866" y="453"/>
                    <a:pt x="1529" y="639"/>
                  </a:cubicBezTo>
                  <a:cubicBezTo>
                    <a:pt x="1112" y="871"/>
                    <a:pt x="543" y="1208"/>
                    <a:pt x="322" y="1660"/>
                  </a:cubicBezTo>
                  <a:cubicBezTo>
                    <a:pt x="1" y="2339"/>
                    <a:pt x="521" y="2670"/>
                    <a:pt x="1080" y="2670"/>
                  </a:cubicBezTo>
                  <a:cubicBezTo>
                    <a:pt x="1228" y="2670"/>
                    <a:pt x="1379" y="2647"/>
                    <a:pt x="1518" y="2601"/>
                  </a:cubicBezTo>
                  <a:cubicBezTo>
                    <a:pt x="2122" y="2403"/>
                    <a:pt x="2690" y="2032"/>
                    <a:pt x="3213" y="1672"/>
                  </a:cubicBezTo>
                  <a:cubicBezTo>
                    <a:pt x="3526" y="1440"/>
                    <a:pt x="3979" y="1161"/>
                    <a:pt x="4025" y="732"/>
                  </a:cubicBezTo>
                  <a:cubicBezTo>
                    <a:pt x="4049" y="430"/>
                    <a:pt x="3909" y="163"/>
                    <a:pt x="3607" y="58"/>
                  </a:cubicBezTo>
                  <a:cubicBezTo>
                    <a:pt x="3464" y="19"/>
                    <a:pt x="3320" y="0"/>
                    <a:pt x="31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7" name="Google Shape;3677;p65"/>
            <p:cNvSpPr/>
            <p:nvPr/>
          </p:nvSpPr>
          <p:spPr>
            <a:xfrm>
              <a:off x="3459975" y="3883900"/>
              <a:ext cx="63000" cy="99625"/>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8" name="Google Shape;3678;p65"/>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79" name="Google Shape;3679;p65"/>
          <p:cNvGrpSpPr/>
          <p:nvPr/>
        </p:nvGrpSpPr>
        <p:grpSpPr>
          <a:xfrm>
            <a:off x="-348447" y="597282"/>
            <a:ext cx="794866" cy="917605"/>
            <a:chOff x="3381325" y="3449650"/>
            <a:chExt cx="199700" cy="230525"/>
          </a:xfrm>
        </p:grpSpPr>
        <p:sp>
          <p:nvSpPr>
            <p:cNvPr id="3680" name="Google Shape;3680;p65"/>
            <p:cNvSpPr/>
            <p:nvPr/>
          </p:nvSpPr>
          <p:spPr>
            <a:xfrm>
              <a:off x="3415575" y="3509525"/>
              <a:ext cx="22075" cy="20200"/>
            </a:xfrm>
            <a:custGeom>
              <a:avLst/>
              <a:gdLst/>
              <a:ahLst/>
              <a:cxnLst/>
              <a:rect l="l" t="t" r="r" b="b"/>
              <a:pathLst>
                <a:path w="883" h="808" extrusionOk="0">
                  <a:moveTo>
                    <a:pt x="433" y="192"/>
                  </a:moveTo>
                  <a:cubicBezTo>
                    <a:pt x="447" y="192"/>
                    <a:pt x="462" y="193"/>
                    <a:pt x="476" y="196"/>
                  </a:cubicBezTo>
                  <a:cubicBezTo>
                    <a:pt x="522" y="208"/>
                    <a:pt x="557" y="231"/>
                    <a:pt x="592" y="266"/>
                  </a:cubicBezTo>
                  <a:cubicBezTo>
                    <a:pt x="673" y="371"/>
                    <a:pt x="650" y="521"/>
                    <a:pt x="534" y="591"/>
                  </a:cubicBezTo>
                  <a:cubicBezTo>
                    <a:pt x="493" y="616"/>
                    <a:pt x="445" y="629"/>
                    <a:pt x="399" y="629"/>
                  </a:cubicBezTo>
                  <a:cubicBezTo>
                    <a:pt x="313" y="629"/>
                    <a:pt x="232" y="584"/>
                    <a:pt x="209" y="487"/>
                  </a:cubicBezTo>
                  <a:cubicBezTo>
                    <a:pt x="197" y="382"/>
                    <a:pt x="244" y="266"/>
                    <a:pt x="313" y="231"/>
                  </a:cubicBezTo>
                  <a:cubicBezTo>
                    <a:pt x="348" y="205"/>
                    <a:pt x="390" y="192"/>
                    <a:pt x="433" y="192"/>
                  </a:cubicBezTo>
                  <a:close/>
                  <a:moveTo>
                    <a:pt x="414" y="0"/>
                  </a:moveTo>
                  <a:cubicBezTo>
                    <a:pt x="251" y="0"/>
                    <a:pt x="82" y="106"/>
                    <a:pt x="23" y="254"/>
                  </a:cubicBezTo>
                  <a:cubicBezTo>
                    <a:pt x="12" y="289"/>
                    <a:pt x="12" y="312"/>
                    <a:pt x="12" y="336"/>
                  </a:cubicBezTo>
                  <a:cubicBezTo>
                    <a:pt x="0" y="405"/>
                    <a:pt x="0" y="475"/>
                    <a:pt x="23" y="545"/>
                  </a:cubicBezTo>
                  <a:cubicBezTo>
                    <a:pt x="74" y="713"/>
                    <a:pt x="234" y="808"/>
                    <a:pt x="397" y="808"/>
                  </a:cubicBezTo>
                  <a:cubicBezTo>
                    <a:pt x="460" y="808"/>
                    <a:pt x="523" y="794"/>
                    <a:pt x="581" y="765"/>
                  </a:cubicBezTo>
                  <a:cubicBezTo>
                    <a:pt x="778" y="661"/>
                    <a:pt x="882" y="429"/>
                    <a:pt x="766" y="231"/>
                  </a:cubicBezTo>
                  <a:cubicBezTo>
                    <a:pt x="720" y="115"/>
                    <a:pt x="639" y="22"/>
                    <a:pt x="499" y="11"/>
                  </a:cubicBezTo>
                  <a:cubicBezTo>
                    <a:pt x="471" y="4"/>
                    <a:pt x="443"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1" name="Google Shape;3681;p65"/>
            <p:cNvSpPr/>
            <p:nvPr/>
          </p:nvSpPr>
          <p:spPr>
            <a:xfrm>
              <a:off x="3429500" y="3538950"/>
              <a:ext cx="22375" cy="20150"/>
            </a:xfrm>
            <a:custGeom>
              <a:avLst/>
              <a:gdLst/>
              <a:ahLst/>
              <a:cxnLst/>
              <a:rect l="l" t="t" r="r" b="b"/>
              <a:pathLst>
                <a:path w="895" h="806" extrusionOk="0">
                  <a:moveTo>
                    <a:pt x="445" y="188"/>
                  </a:moveTo>
                  <a:cubicBezTo>
                    <a:pt x="459" y="188"/>
                    <a:pt x="473" y="189"/>
                    <a:pt x="488" y="192"/>
                  </a:cubicBezTo>
                  <a:cubicBezTo>
                    <a:pt x="523" y="215"/>
                    <a:pt x="569" y="227"/>
                    <a:pt x="604" y="273"/>
                  </a:cubicBezTo>
                  <a:cubicBezTo>
                    <a:pt x="685" y="378"/>
                    <a:pt x="662" y="517"/>
                    <a:pt x="546" y="587"/>
                  </a:cubicBezTo>
                  <a:cubicBezTo>
                    <a:pt x="505" y="615"/>
                    <a:pt x="458" y="629"/>
                    <a:pt x="411" y="629"/>
                  </a:cubicBezTo>
                  <a:cubicBezTo>
                    <a:pt x="325" y="629"/>
                    <a:pt x="243" y="580"/>
                    <a:pt x="221" y="482"/>
                  </a:cubicBezTo>
                  <a:cubicBezTo>
                    <a:pt x="209" y="389"/>
                    <a:pt x="256" y="273"/>
                    <a:pt x="325" y="227"/>
                  </a:cubicBezTo>
                  <a:cubicBezTo>
                    <a:pt x="360" y="201"/>
                    <a:pt x="402" y="188"/>
                    <a:pt x="445" y="188"/>
                  </a:cubicBezTo>
                  <a:close/>
                  <a:moveTo>
                    <a:pt x="443" y="0"/>
                  </a:moveTo>
                  <a:cubicBezTo>
                    <a:pt x="275" y="0"/>
                    <a:pt x="96" y="108"/>
                    <a:pt x="35" y="262"/>
                  </a:cubicBezTo>
                  <a:cubicBezTo>
                    <a:pt x="24" y="285"/>
                    <a:pt x="24" y="320"/>
                    <a:pt x="24" y="331"/>
                  </a:cubicBezTo>
                  <a:cubicBezTo>
                    <a:pt x="0" y="401"/>
                    <a:pt x="0" y="471"/>
                    <a:pt x="35" y="552"/>
                  </a:cubicBezTo>
                  <a:cubicBezTo>
                    <a:pt x="85" y="717"/>
                    <a:pt x="240" y="806"/>
                    <a:pt x="396" y="806"/>
                  </a:cubicBezTo>
                  <a:cubicBezTo>
                    <a:pt x="460" y="806"/>
                    <a:pt x="524" y="791"/>
                    <a:pt x="581" y="761"/>
                  </a:cubicBezTo>
                  <a:cubicBezTo>
                    <a:pt x="790" y="668"/>
                    <a:pt x="894" y="436"/>
                    <a:pt x="778" y="227"/>
                  </a:cubicBezTo>
                  <a:cubicBezTo>
                    <a:pt x="732" y="111"/>
                    <a:pt x="639" y="41"/>
                    <a:pt x="511" y="6"/>
                  </a:cubicBezTo>
                  <a:cubicBezTo>
                    <a:pt x="489" y="2"/>
                    <a:pt x="466" y="0"/>
                    <a:pt x="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2" name="Google Shape;3682;p65"/>
            <p:cNvSpPr/>
            <p:nvPr/>
          </p:nvSpPr>
          <p:spPr>
            <a:xfrm>
              <a:off x="3445175" y="3566975"/>
              <a:ext cx="22075" cy="20100"/>
            </a:xfrm>
            <a:custGeom>
              <a:avLst/>
              <a:gdLst/>
              <a:ahLst/>
              <a:cxnLst/>
              <a:rect l="l" t="t" r="r" b="b"/>
              <a:pathLst>
                <a:path w="883" h="804" extrusionOk="0">
                  <a:moveTo>
                    <a:pt x="418" y="192"/>
                  </a:moveTo>
                  <a:cubicBezTo>
                    <a:pt x="433" y="192"/>
                    <a:pt x="449" y="194"/>
                    <a:pt x="465" y="197"/>
                  </a:cubicBezTo>
                  <a:cubicBezTo>
                    <a:pt x="511" y="209"/>
                    <a:pt x="557" y="220"/>
                    <a:pt x="581" y="267"/>
                  </a:cubicBezTo>
                  <a:cubicBezTo>
                    <a:pt x="685" y="371"/>
                    <a:pt x="639" y="510"/>
                    <a:pt x="523" y="592"/>
                  </a:cubicBezTo>
                  <a:cubicBezTo>
                    <a:pt x="484" y="615"/>
                    <a:pt x="439" y="627"/>
                    <a:pt x="395" y="627"/>
                  </a:cubicBezTo>
                  <a:cubicBezTo>
                    <a:pt x="307" y="627"/>
                    <a:pt x="225" y="580"/>
                    <a:pt x="209" y="487"/>
                  </a:cubicBezTo>
                  <a:cubicBezTo>
                    <a:pt x="186" y="383"/>
                    <a:pt x="232" y="267"/>
                    <a:pt x="302" y="220"/>
                  </a:cubicBezTo>
                  <a:cubicBezTo>
                    <a:pt x="336" y="203"/>
                    <a:pt x="376" y="192"/>
                    <a:pt x="418" y="192"/>
                  </a:cubicBezTo>
                  <a:close/>
                  <a:moveTo>
                    <a:pt x="426" y="1"/>
                  </a:moveTo>
                  <a:cubicBezTo>
                    <a:pt x="262" y="1"/>
                    <a:pt x="94" y="107"/>
                    <a:pt x="35" y="255"/>
                  </a:cubicBezTo>
                  <a:cubicBezTo>
                    <a:pt x="12" y="278"/>
                    <a:pt x="12" y="313"/>
                    <a:pt x="12" y="325"/>
                  </a:cubicBezTo>
                  <a:cubicBezTo>
                    <a:pt x="0" y="394"/>
                    <a:pt x="0" y="476"/>
                    <a:pt x="35" y="545"/>
                  </a:cubicBezTo>
                  <a:cubicBezTo>
                    <a:pt x="86" y="714"/>
                    <a:pt x="247" y="803"/>
                    <a:pt x="408" y="803"/>
                  </a:cubicBezTo>
                  <a:cubicBezTo>
                    <a:pt x="467" y="803"/>
                    <a:pt x="527" y="791"/>
                    <a:pt x="581" y="766"/>
                  </a:cubicBezTo>
                  <a:cubicBezTo>
                    <a:pt x="790" y="661"/>
                    <a:pt x="882" y="429"/>
                    <a:pt x="766" y="220"/>
                  </a:cubicBezTo>
                  <a:cubicBezTo>
                    <a:pt x="708" y="104"/>
                    <a:pt x="627" y="23"/>
                    <a:pt x="511" y="11"/>
                  </a:cubicBezTo>
                  <a:cubicBezTo>
                    <a:pt x="483" y="4"/>
                    <a:pt x="454" y="1"/>
                    <a:pt x="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3" name="Google Shape;3683;p65"/>
            <p:cNvSpPr/>
            <p:nvPr/>
          </p:nvSpPr>
          <p:spPr>
            <a:xfrm>
              <a:off x="3459100" y="3596000"/>
              <a:ext cx="22075" cy="20100"/>
            </a:xfrm>
            <a:custGeom>
              <a:avLst/>
              <a:gdLst/>
              <a:ahLst/>
              <a:cxnLst/>
              <a:rect l="l" t="t" r="r" b="b"/>
              <a:pathLst>
                <a:path w="883" h="804" extrusionOk="0">
                  <a:moveTo>
                    <a:pt x="418" y="192"/>
                  </a:moveTo>
                  <a:cubicBezTo>
                    <a:pt x="434" y="192"/>
                    <a:pt x="449" y="194"/>
                    <a:pt x="465" y="197"/>
                  </a:cubicBezTo>
                  <a:cubicBezTo>
                    <a:pt x="500" y="209"/>
                    <a:pt x="546" y="220"/>
                    <a:pt x="581" y="267"/>
                  </a:cubicBezTo>
                  <a:cubicBezTo>
                    <a:pt x="674" y="371"/>
                    <a:pt x="639" y="510"/>
                    <a:pt x="523" y="592"/>
                  </a:cubicBezTo>
                  <a:cubicBezTo>
                    <a:pt x="484" y="615"/>
                    <a:pt x="439" y="626"/>
                    <a:pt x="395" y="626"/>
                  </a:cubicBezTo>
                  <a:cubicBezTo>
                    <a:pt x="306" y="626"/>
                    <a:pt x="221" y="580"/>
                    <a:pt x="198" y="487"/>
                  </a:cubicBezTo>
                  <a:cubicBezTo>
                    <a:pt x="186" y="383"/>
                    <a:pt x="233" y="267"/>
                    <a:pt x="302" y="220"/>
                  </a:cubicBezTo>
                  <a:cubicBezTo>
                    <a:pt x="336" y="203"/>
                    <a:pt x="376" y="192"/>
                    <a:pt x="418" y="192"/>
                  </a:cubicBezTo>
                  <a:close/>
                  <a:moveTo>
                    <a:pt x="414" y="1"/>
                  </a:moveTo>
                  <a:cubicBezTo>
                    <a:pt x="251" y="1"/>
                    <a:pt x="83" y="107"/>
                    <a:pt x="24" y="255"/>
                  </a:cubicBezTo>
                  <a:cubicBezTo>
                    <a:pt x="12" y="278"/>
                    <a:pt x="12" y="313"/>
                    <a:pt x="12" y="325"/>
                  </a:cubicBezTo>
                  <a:cubicBezTo>
                    <a:pt x="0" y="394"/>
                    <a:pt x="0" y="476"/>
                    <a:pt x="24" y="545"/>
                  </a:cubicBezTo>
                  <a:cubicBezTo>
                    <a:pt x="74" y="714"/>
                    <a:pt x="236" y="803"/>
                    <a:pt x="401" y="803"/>
                  </a:cubicBezTo>
                  <a:cubicBezTo>
                    <a:pt x="462" y="803"/>
                    <a:pt x="524" y="791"/>
                    <a:pt x="581" y="766"/>
                  </a:cubicBezTo>
                  <a:cubicBezTo>
                    <a:pt x="778" y="661"/>
                    <a:pt x="883" y="429"/>
                    <a:pt x="767" y="220"/>
                  </a:cubicBezTo>
                  <a:cubicBezTo>
                    <a:pt x="709" y="104"/>
                    <a:pt x="616" y="23"/>
                    <a:pt x="500" y="11"/>
                  </a:cubicBezTo>
                  <a:cubicBezTo>
                    <a:pt x="472" y="4"/>
                    <a:pt x="44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4" name="Google Shape;3684;p65"/>
            <p:cNvSpPr/>
            <p:nvPr/>
          </p:nvSpPr>
          <p:spPr>
            <a:xfrm>
              <a:off x="3474475" y="3625025"/>
              <a:ext cx="22375" cy="20100"/>
            </a:xfrm>
            <a:custGeom>
              <a:avLst/>
              <a:gdLst/>
              <a:ahLst/>
              <a:cxnLst/>
              <a:rect l="l" t="t" r="r" b="b"/>
              <a:pathLst>
                <a:path w="895" h="804" extrusionOk="0">
                  <a:moveTo>
                    <a:pt x="419" y="192"/>
                  </a:moveTo>
                  <a:cubicBezTo>
                    <a:pt x="434" y="192"/>
                    <a:pt x="450" y="194"/>
                    <a:pt x="465" y="197"/>
                  </a:cubicBezTo>
                  <a:cubicBezTo>
                    <a:pt x="512" y="208"/>
                    <a:pt x="558" y="220"/>
                    <a:pt x="581" y="267"/>
                  </a:cubicBezTo>
                  <a:cubicBezTo>
                    <a:pt x="686" y="371"/>
                    <a:pt x="662" y="522"/>
                    <a:pt x="523" y="592"/>
                  </a:cubicBezTo>
                  <a:cubicBezTo>
                    <a:pt x="484" y="615"/>
                    <a:pt x="439" y="626"/>
                    <a:pt x="395" y="626"/>
                  </a:cubicBezTo>
                  <a:cubicBezTo>
                    <a:pt x="308" y="626"/>
                    <a:pt x="225" y="580"/>
                    <a:pt x="210" y="487"/>
                  </a:cubicBezTo>
                  <a:cubicBezTo>
                    <a:pt x="198" y="383"/>
                    <a:pt x="233" y="267"/>
                    <a:pt x="314" y="220"/>
                  </a:cubicBezTo>
                  <a:cubicBezTo>
                    <a:pt x="340" y="203"/>
                    <a:pt x="378" y="192"/>
                    <a:pt x="419" y="192"/>
                  </a:cubicBezTo>
                  <a:close/>
                  <a:moveTo>
                    <a:pt x="426" y="1"/>
                  </a:moveTo>
                  <a:cubicBezTo>
                    <a:pt x="263" y="1"/>
                    <a:pt x="95" y="107"/>
                    <a:pt x="36" y="255"/>
                  </a:cubicBezTo>
                  <a:cubicBezTo>
                    <a:pt x="24" y="278"/>
                    <a:pt x="24" y="313"/>
                    <a:pt x="24" y="325"/>
                  </a:cubicBezTo>
                  <a:cubicBezTo>
                    <a:pt x="1" y="394"/>
                    <a:pt x="1" y="475"/>
                    <a:pt x="36" y="545"/>
                  </a:cubicBezTo>
                  <a:cubicBezTo>
                    <a:pt x="86" y="714"/>
                    <a:pt x="248" y="803"/>
                    <a:pt x="408" y="803"/>
                  </a:cubicBezTo>
                  <a:cubicBezTo>
                    <a:pt x="468" y="803"/>
                    <a:pt x="528" y="791"/>
                    <a:pt x="581" y="766"/>
                  </a:cubicBezTo>
                  <a:cubicBezTo>
                    <a:pt x="790" y="661"/>
                    <a:pt x="895" y="429"/>
                    <a:pt x="779" y="220"/>
                  </a:cubicBezTo>
                  <a:cubicBezTo>
                    <a:pt x="732" y="104"/>
                    <a:pt x="628" y="34"/>
                    <a:pt x="512" y="11"/>
                  </a:cubicBezTo>
                  <a:cubicBezTo>
                    <a:pt x="484" y="4"/>
                    <a:pt x="455" y="1"/>
                    <a:pt x="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5" name="Google Shape;3685;p65"/>
            <p:cNvSpPr/>
            <p:nvPr/>
          </p:nvSpPr>
          <p:spPr>
            <a:xfrm>
              <a:off x="3469825" y="3481375"/>
              <a:ext cx="22100" cy="20075"/>
            </a:xfrm>
            <a:custGeom>
              <a:avLst/>
              <a:gdLst/>
              <a:ahLst/>
              <a:cxnLst/>
              <a:rect l="l" t="t" r="r" b="b"/>
              <a:pathLst>
                <a:path w="884" h="803" extrusionOk="0">
                  <a:moveTo>
                    <a:pt x="419" y="192"/>
                  </a:moveTo>
                  <a:cubicBezTo>
                    <a:pt x="434" y="192"/>
                    <a:pt x="450" y="193"/>
                    <a:pt x="465" y="196"/>
                  </a:cubicBezTo>
                  <a:cubicBezTo>
                    <a:pt x="512" y="208"/>
                    <a:pt x="558" y="220"/>
                    <a:pt x="581" y="266"/>
                  </a:cubicBezTo>
                  <a:cubicBezTo>
                    <a:pt x="686" y="370"/>
                    <a:pt x="639" y="510"/>
                    <a:pt x="523" y="591"/>
                  </a:cubicBezTo>
                  <a:cubicBezTo>
                    <a:pt x="485" y="614"/>
                    <a:pt x="440" y="626"/>
                    <a:pt x="396" y="626"/>
                  </a:cubicBezTo>
                  <a:cubicBezTo>
                    <a:pt x="308" y="626"/>
                    <a:pt x="225" y="579"/>
                    <a:pt x="210" y="487"/>
                  </a:cubicBezTo>
                  <a:cubicBezTo>
                    <a:pt x="187" y="382"/>
                    <a:pt x="233" y="266"/>
                    <a:pt x="303" y="220"/>
                  </a:cubicBezTo>
                  <a:cubicBezTo>
                    <a:pt x="337" y="203"/>
                    <a:pt x="377" y="192"/>
                    <a:pt x="419" y="192"/>
                  </a:cubicBezTo>
                  <a:close/>
                  <a:moveTo>
                    <a:pt x="426" y="0"/>
                  </a:moveTo>
                  <a:cubicBezTo>
                    <a:pt x="263" y="0"/>
                    <a:pt x="95" y="106"/>
                    <a:pt x="36" y="254"/>
                  </a:cubicBezTo>
                  <a:cubicBezTo>
                    <a:pt x="13" y="278"/>
                    <a:pt x="13" y="312"/>
                    <a:pt x="13" y="324"/>
                  </a:cubicBezTo>
                  <a:cubicBezTo>
                    <a:pt x="1" y="394"/>
                    <a:pt x="1" y="475"/>
                    <a:pt x="36" y="545"/>
                  </a:cubicBezTo>
                  <a:cubicBezTo>
                    <a:pt x="87" y="714"/>
                    <a:pt x="248" y="803"/>
                    <a:pt x="408" y="803"/>
                  </a:cubicBezTo>
                  <a:cubicBezTo>
                    <a:pt x="468" y="803"/>
                    <a:pt x="528" y="790"/>
                    <a:pt x="581" y="765"/>
                  </a:cubicBezTo>
                  <a:cubicBezTo>
                    <a:pt x="790" y="661"/>
                    <a:pt x="883" y="428"/>
                    <a:pt x="767" y="220"/>
                  </a:cubicBezTo>
                  <a:cubicBezTo>
                    <a:pt x="709" y="103"/>
                    <a:pt x="628" y="34"/>
                    <a:pt x="512" y="11"/>
                  </a:cubicBezTo>
                  <a:cubicBezTo>
                    <a:pt x="484" y="4"/>
                    <a:pt x="455" y="0"/>
                    <a:pt x="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6" name="Google Shape;3686;p65"/>
            <p:cNvSpPr/>
            <p:nvPr/>
          </p:nvSpPr>
          <p:spPr>
            <a:xfrm>
              <a:off x="3483775" y="3510675"/>
              <a:ext cx="22075" cy="20225"/>
            </a:xfrm>
            <a:custGeom>
              <a:avLst/>
              <a:gdLst/>
              <a:ahLst/>
              <a:cxnLst/>
              <a:rect l="l" t="t" r="r" b="b"/>
              <a:pathLst>
                <a:path w="883" h="809" extrusionOk="0">
                  <a:moveTo>
                    <a:pt x="433" y="192"/>
                  </a:moveTo>
                  <a:cubicBezTo>
                    <a:pt x="447" y="192"/>
                    <a:pt x="462" y="194"/>
                    <a:pt x="476" y="197"/>
                  </a:cubicBezTo>
                  <a:cubicBezTo>
                    <a:pt x="523" y="208"/>
                    <a:pt x="557" y="232"/>
                    <a:pt x="592" y="266"/>
                  </a:cubicBezTo>
                  <a:cubicBezTo>
                    <a:pt x="674" y="371"/>
                    <a:pt x="650" y="534"/>
                    <a:pt x="534" y="592"/>
                  </a:cubicBezTo>
                  <a:cubicBezTo>
                    <a:pt x="493" y="616"/>
                    <a:pt x="445" y="629"/>
                    <a:pt x="399" y="629"/>
                  </a:cubicBezTo>
                  <a:cubicBezTo>
                    <a:pt x="313" y="629"/>
                    <a:pt x="232" y="585"/>
                    <a:pt x="209" y="487"/>
                  </a:cubicBezTo>
                  <a:cubicBezTo>
                    <a:pt x="198" y="383"/>
                    <a:pt x="244" y="266"/>
                    <a:pt x="314" y="232"/>
                  </a:cubicBezTo>
                  <a:cubicBezTo>
                    <a:pt x="348" y="206"/>
                    <a:pt x="390" y="192"/>
                    <a:pt x="433" y="192"/>
                  </a:cubicBezTo>
                  <a:close/>
                  <a:moveTo>
                    <a:pt x="414" y="1"/>
                  </a:moveTo>
                  <a:cubicBezTo>
                    <a:pt x="251" y="1"/>
                    <a:pt x="83" y="107"/>
                    <a:pt x="23" y="255"/>
                  </a:cubicBezTo>
                  <a:cubicBezTo>
                    <a:pt x="12" y="290"/>
                    <a:pt x="12" y="313"/>
                    <a:pt x="12" y="325"/>
                  </a:cubicBezTo>
                  <a:cubicBezTo>
                    <a:pt x="0" y="406"/>
                    <a:pt x="0" y="475"/>
                    <a:pt x="23" y="545"/>
                  </a:cubicBezTo>
                  <a:cubicBezTo>
                    <a:pt x="74" y="713"/>
                    <a:pt x="234" y="808"/>
                    <a:pt x="398" y="808"/>
                  </a:cubicBezTo>
                  <a:cubicBezTo>
                    <a:pt x="460" y="808"/>
                    <a:pt x="523" y="795"/>
                    <a:pt x="581" y="766"/>
                  </a:cubicBezTo>
                  <a:cubicBezTo>
                    <a:pt x="778" y="661"/>
                    <a:pt x="883" y="429"/>
                    <a:pt x="766" y="232"/>
                  </a:cubicBezTo>
                  <a:cubicBezTo>
                    <a:pt x="720" y="116"/>
                    <a:pt x="639" y="34"/>
                    <a:pt x="499" y="11"/>
                  </a:cubicBezTo>
                  <a:cubicBezTo>
                    <a:pt x="472" y="4"/>
                    <a:pt x="44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7" name="Google Shape;3687;p65"/>
            <p:cNvSpPr/>
            <p:nvPr/>
          </p:nvSpPr>
          <p:spPr>
            <a:xfrm>
              <a:off x="3499150" y="3538550"/>
              <a:ext cx="22375" cy="20200"/>
            </a:xfrm>
            <a:custGeom>
              <a:avLst/>
              <a:gdLst/>
              <a:ahLst/>
              <a:cxnLst/>
              <a:rect l="l" t="t" r="r" b="b"/>
              <a:pathLst>
                <a:path w="895" h="808" extrusionOk="0">
                  <a:moveTo>
                    <a:pt x="422" y="192"/>
                  </a:moveTo>
                  <a:cubicBezTo>
                    <a:pt x="436" y="192"/>
                    <a:pt x="450" y="193"/>
                    <a:pt x="465" y="196"/>
                  </a:cubicBezTo>
                  <a:cubicBezTo>
                    <a:pt x="511" y="208"/>
                    <a:pt x="558" y="231"/>
                    <a:pt x="581" y="266"/>
                  </a:cubicBezTo>
                  <a:cubicBezTo>
                    <a:pt x="685" y="370"/>
                    <a:pt x="662" y="521"/>
                    <a:pt x="523" y="591"/>
                  </a:cubicBezTo>
                  <a:cubicBezTo>
                    <a:pt x="482" y="616"/>
                    <a:pt x="434" y="629"/>
                    <a:pt x="388" y="629"/>
                  </a:cubicBezTo>
                  <a:cubicBezTo>
                    <a:pt x="303" y="629"/>
                    <a:pt x="225" y="584"/>
                    <a:pt x="209" y="487"/>
                  </a:cubicBezTo>
                  <a:cubicBezTo>
                    <a:pt x="198" y="382"/>
                    <a:pt x="233" y="266"/>
                    <a:pt x="314" y="231"/>
                  </a:cubicBezTo>
                  <a:cubicBezTo>
                    <a:pt x="340" y="205"/>
                    <a:pt x="379" y="192"/>
                    <a:pt x="422" y="192"/>
                  </a:cubicBezTo>
                  <a:close/>
                  <a:moveTo>
                    <a:pt x="426" y="0"/>
                  </a:moveTo>
                  <a:cubicBezTo>
                    <a:pt x="263" y="0"/>
                    <a:pt x="95" y="106"/>
                    <a:pt x="35" y="254"/>
                  </a:cubicBezTo>
                  <a:cubicBezTo>
                    <a:pt x="24" y="289"/>
                    <a:pt x="24" y="312"/>
                    <a:pt x="24" y="336"/>
                  </a:cubicBezTo>
                  <a:cubicBezTo>
                    <a:pt x="1" y="405"/>
                    <a:pt x="1" y="475"/>
                    <a:pt x="35" y="545"/>
                  </a:cubicBezTo>
                  <a:cubicBezTo>
                    <a:pt x="86" y="713"/>
                    <a:pt x="246" y="808"/>
                    <a:pt x="405" y="808"/>
                  </a:cubicBezTo>
                  <a:cubicBezTo>
                    <a:pt x="466" y="808"/>
                    <a:pt x="527" y="794"/>
                    <a:pt x="581" y="765"/>
                  </a:cubicBezTo>
                  <a:cubicBezTo>
                    <a:pt x="790" y="661"/>
                    <a:pt x="894" y="429"/>
                    <a:pt x="778" y="231"/>
                  </a:cubicBezTo>
                  <a:cubicBezTo>
                    <a:pt x="732" y="115"/>
                    <a:pt x="639" y="45"/>
                    <a:pt x="511" y="11"/>
                  </a:cubicBezTo>
                  <a:cubicBezTo>
                    <a:pt x="483" y="4"/>
                    <a:pt x="455" y="0"/>
                    <a:pt x="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8" name="Google Shape;3688;p65"/>
            <p:cNvSpPr/>
            <p:nvPr/>
          </p:nvSpPr>
          <p:spPr>
            <a:xfrm>
              <a:off x="3513075" y="3567575"/>
              <a:ext cx="22100" cy="20200"/>
            </a:xfrm>
            <a:custGeom>
              <a:avLst/>
              <a:gdLst/>
              <a:ahLst/>
              <a:cxnLst/>
              <a:rect l="l" t="t" r="r" b="b"/>
              <a:pathLst>
                <a:path w="884" h="808" extrusionOk="0">
                  <a:moveTo>
                    <a:pt x="433" y="192"/>
                  </a:moveTo>
                  <a:cubicBezTo>
                    <a:pt x="448" y="192"/>
                    <a:pt x="462" y="193"/>
                    <a:pt x="477" y="196"/>
                  </a:cubicBezTo>
                  <a:cubicBezTo>
                    <a:pt x="523" y="208"/>
                    <a:pt x="570" y="231"/>
                    <a:pt x="593" y="266"/>
                  </a:cubicBezTo>
                  <a:cubicBezTo>
                    <a:pt x="686" y="370"/>
                    <a:pt x="651" y="521"/>
                    <a:pt x="535" y="591"/>
                  </a:cubicBezTo>
                  <a:cubicBezTo>
                    <a:pt x="494" y="615"/>
                    <a:pt x="446" y="628"/>
                    <a:pt x="400" y="628"/>
                  </a:cubicBezTo>
                  <a:cubicBezTo>
                    <a:pt x="315" y="628"/>
                    <a:pt x="236" y="584"/>
                    <a:pt x="221" y="486"/>
                  </a:cubicBezTo>
                  <a:cubicBezTo>
                    <a:pt x="198" y="382"/>
                    <a:pt x="245" y="266"/>
                    <a:pt x="314" y="231"/>
                  </a:cubicBezTo>
                  <a:cubicBezTo>
                    <a:pt x="349" y="205"/>
                    <a:pt x="390" y="192"/>
                    <a:pt x="433" y="192"/>
                  </a:cubicBezTo>
                  <a:close/>
                  <a:moveTo>
                    <a:pt x="422" y="0"/>
                  </a:moveTo>
                  <a:cubicBezTo>
                    <a:pt x="254" y="0"/>
                    <a:pt x="93" y="106"/>
                    <a:pt x="24" y="254"/>
                  </a:cubicBezTo>
                  <a:cubicBezTo>
                    <a:pt x="12" y="289"/>
                    <a:pt x="12" y="312"/>
                    <a:pt x="12" y="336"/>
                  </a:cubicBezTo>
                  <a:cubicBezTo>
                    <a:pt x="1" y="405"/>
                    <a:pt x="1" y="475"/>
                    <a:pt x="24" y="545"/>
                  </a:cubicBezTo>
                  <a:cubicBezTo>
                    <a:pt x="83" y="713"/>
                    <a:pt x="239" y="808"/>
                    <a:pt x="400" y="808"/>
                  </a:cubicBezTo>
                  <a:cubicBezTo>
                    <a:pt x="461" y="808"/>
                    <a:pt x="524" y="794"/>
                    <a:pt x="581" y="765"/>
                  </a:cubicBezTo>
                  <a:cubicBezTo>
                    <a:pt x="779" y="661"/>
                    <a:pt x="883" y="428"/>
                    <a:pt x="767" y="231"/>
                  </a:cubicBezTo>
                  <a:cubicBezTo>
                    <a:pt x="721" y="115"/>
                    <a:pt x="639" y="45"/>
                    <a:pt x="512" y="10"/>
                  </a:cubicBezTo>
                  <a:cubicBezTo>
                    <a:pt x="482" y="4"/>
                    <a:pt x="452" y="0"/>
                    <a:pt x="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9" name="Google Shape;3689;p65"/>
            <p:cNvSpPr/>
            <p:nvPr/>
          </p:nvSpPr>
          <p:spPr>
            <a:xfrm>
              <a:off x="3528750" y="3596975"/>
              <a:ext cx="22075" cy="20175"/>
            </a:xfrm>
            <a:custGeom>
              <a:avLst/>
              <a:gdLst/>
              <a:ahLst/>
              <a:cxnLst/>
              <a:rect l="l" t="t" r="r" b="b"/>
              <a:pathLst>
                <a:path w="883" h="807" extrusionOk="0">
                  <a:moveTo>
                    <a:pt x="433" y="188"/>
                  </a:moveTo>
                  <a:cubicBezTo>
                    <a:pt x="448" y="188"/>
                    <a:pt x="462" y="190"/>
                    <a:pt x="477" y="193"/>
                  </a:cubicBezTo>
                  <a:cubicBezTo>
                    <a:pt x="523" y="216"/>
                    <a:pt x="558" y="228"/>
                    <a:pt x="593" y="274"/>
                  </a:cubicBezTo>
                  <a:cubicBezTo>
                    <a:pt x="674" y="379"/>
                    <a:pt x="651" y="518"/>
                    <a:pt x="535" y="587"/>
                  </a:cubicBezTo>
                  <a:cubicBezTo>
                    <a:pt x="494" y="616"/>
                    <a:pt x="446" y="630"/>
                    <a:pt x="400" y="630"/>
                  </a:cubicBezTo>
                  <a:cubicBezTo>
                    <a:pt x="314" y="630"/>
                    <a:pt x="232" y="581"/>
                    <a:pt x="210" y="483"/>
                  </a:cubicBezTo>
                  <a:cubicBezTo>
                    <a:pt x="198" y="390"/>
                    <a:pt x="244" y="274"/>
                    <a:pt x="314" y="228"/>
                  </a:cubicBezTo>
                  <a:cubicBezTo>
                    <a:pt x="349" y="201"/>
                    <a:pt x="390" y="188"/>
                    <a:pt x="433" y="188"/>
                  </a:cubicBezTo>
                  <a:close/>
                  <a:moveTo>
                    <a:pt x="432" y="1"/>
                  </a:moveTo>
                  <a:cubicBezTo>
                    <a:pt x="263" y="1"/>
                    <a:pt x="85" y="109"/>
                    <a:pt x="24" y="262"/>
                  </a:cubicBezTo>
                  <a:cubicBezTo>
                    <a:pt x="12" y="286"/>
                    <a:pt x="12" y="320"/>
                    <a:pt x="12" y="332"/>
                  </a:cubicBezTo>
                  <a:cubicBezTo>
                    <a:pt x="1" y="402"/>
                    <a:pt x="1" y="471"/>
                    <a:pt x="24" y="553"/>
                  </a:cubicBezTo>
                  <a:cubicBezTo>
                    <a:pt x="73" y="718"/>
                    <a:pt x="229" y="807"/>
                    <a:pt x="389" y="807"/>
                  </a:cubicBezTo>
                  <a:cubicBezTo>
                    <a:pt x="454" y="807"/>
                    <a:pt x="521" y="792"/>
                    <a:pt x="581" y="762"/>
                  </a:cubicBezTo>
                  <a:cubicBezTo>
                    <a:pt x="778" y="669"/>
                    <a:pt x="883" y="437"/>
                    <a:pt x="767" y="228"/>
                  </a:cubicBezTo>
                  <a:cubicBezTo>
                    <a:pt x="720" y="112"/>
                    <a:pt x="639" y="42"/>
                    <a:pt x="500" y="7"/>
                  </a:cubicBezTo>
                  <a:cubicBezTo>
                    <a:pt x="478" y="3"/>
                    <a:pt x="455" y="1"/>
                    <a:pt x="4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0" name="Google Shape;3690;p65"/>
            <p:cNvSpPr/>
            <p:nvPr/>
          </p:nvSpPr>
          <p:spPr>
            <a:xfrm>
              <a:off x="3447700" y="3490275"/>
              <a:ext cx="73350" cy="147650"/>
            </a:xfrm>
            <a:custGeom>
              <a:avLst/>
              <a:gdLst/>
              <a:ahLst/>
              <a:cxnLst/>
              <a:rect l="l" t="t" r="r" b="b"/>
              <a:pathLst>
                <a:path w="2934" h="5906" extrusionOk="0">
                  <a:moveTo>
                    <a:pt x="103" y="1"/>
                  </a:moveTo>
                  <a:cubicBezTo>
                    <a:pt x="52" y="1"/>
                    <a:pt x="0" y="37"/>
                    <a:pt x="15" y="96"/>
                  </a:cubicBezTo>
                  <a:cubicBezTo>
                    <a:pt x="352" y="1117"/>
                    <a:pt x="921" y="2023"/>
                    <a:pt x="1327" y="3010"/>
                  </a:cubicBezTo>
                  <a:cubicBezTo>
                    <a:pt x="1513" y="3462"/>
                    <a:pt x="1699" y="3927"/>
                    <a:pt x="1884" y="4368"/>
                  </a:cubicBezTo>
                  <a:cubicBezTo>
                    <a:pt x="2105" y="4855"/>
                    <a:pt x="2442" y="5320"/>
                    <a:pt x="2639" y="5831"/>
                  </a:cubicBezTo>
                  <a:cubicBezTo>
                    <a:pt x="2666" y="5884"/>
                    <a:pt x="2708" y="5906"/>
                    <a:pt x="2752" y="5906"/>
                  </a:cubicBezTo>
                  <a:cubicBezTo>
                    <a:pt x="2841" y="5906"/>
                    <a:pt x="2933" y="5812"/>
                    <a:pt x="2894" y="5703"/>
                  </a:cubicBezTo>
                  <a:cubicBezTo>
                    <a:pt x="2523" y="4797"/>
                    <a:pt x="2047" y="3845"/>
                    <a:pt x="1583" y="3010"/>
                  </a:cubicBezTo>
                  <a:cubicBezTo>
                    <a:pt x="1049" y="2058"/>
                    <a:pt x="770" y="978"/>
                    <a:pt x="178" y="38"/>
                  </a:cubicBezTo>
                  <a:cubicBezTo>
                    <a:pt x="161" y="12"/>
                    <a:pt x="132" y="1"/>
                    <a:pt x="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1" name="Google Shape;3691;p65"/>
            <p:cNvSpPr/>
            <p:nvPr/>
          </p:nvSpPr>
          <p:spPr>
            <a:xfrm>
              <a:off x="3381325" y="3449650"/>
              <a:ext cx="199700" cy="230525"/>
            </a:xfrm>
            <a:custGeom>
              <a:avLst/>
              <a:gdLst/>
              <a:ahLst/>
              <a:cxnLst/>
              <a:rect l="l" t="t" r="r" b="b"/>
              <a:pathLst>
                <a:path w="7988" h="9221" extrusionOk="0">
                  <a:moveTo>
                    <a:pt x="4528" y="386"/>
                  </a:moveTo>
                  <a:cubicBezTo>
                    <a:pt x="4853" y="1326"/>
                    <a:pt x="5294" y="2081"/>
                    <a:pt x="5689" y="3009"/>
                  </a:cubicBezTo>
                  <a:cubicBezTo>
                    <a:pt x="5874" y="3462"/>
                    <a:pt x="6316" y="4205"/>
                    <a:pt x="6513" y="4658"/>
                  </a:cubicBezTo>
                  <a:cubicBezTo>
                    <a:pt x="6734" y="5145"/>
                    <a:pt x="7407" y="6318"/>
                    <a:pt x="7593" y="6829"/>
                  </a:cubicBezTo>
                  <a:cubicBezTo>
                    <a:pt x="6734" y="7223"/>
                    <a:pt x="5782" y="7699"/>
                    <a:pt x="5259" y="7990"/>
                  </a:cubicBezTo>
                  <a:cubicBezTo>
                    <a:pt x="4690" y="8315"/>
                    <a:pt x="4110" y="8559"/>
                    <a:pt x="3529" y="8837"/>
                  </a:cubicBezTo>
                  <a:cubicBezTo>
                    <a:pt x="3146" y="7920"/>
                    <a:pt x="2264" y="6086"/>
                    <a:pt x="1800" y="5273"/>
                  </a:cubicBezTo>
                  <a:cubicBezTo>
                    <a:pt x="1266" y="4333"/>
                    <a:pt x="940" y="3346"/>
                    <a:pt x="360" y="2417"/>
                  </a:cubicBezTo>
                  <a:cubicBezTo>
                    <a:pt x="882" y="2173"/>
                    <a:pt x="1382" y="1930"/>
                    <a:pt x="1962" y="1674"/>
                  </a:cubicBezTo>
                  <a:cubicBezTo>
                    <a:pt x="2415" y="1489"/>
                    <a:pt x="3146" y="1059"/>
                    <a:pt x="3599" y="850"/>
                  </a:cubicBezTo>
                  <a:cubicBezTo>
                    <a:pt x="3820" y="746"/>
                    <a:pt x="4168" y="571"/>
                    <a:pt x="4528" y="386"/>
                  </a:cubicBezTo>
                  <a:close/>
                  <a:moveTo>
                    <a:pt x="4585" y="0"/>
                  </a:moveTo>
                  <a:cubicBezTo>
                    <a:pt x="4581" y="0"/>
                    <a:pt x="4578" y="1"/>
                    <a:pt x="4574" y="3"/>
                  </a:cubicBezTo>
                  <a:cubicBezTo>
                    <a:pt x="3692" y="420"/>
                    <a:pt x="2566" y="966"/>
                    <a:pt x="2009" y="1291"/>
                  </a:cubicBezTo>
                  <a:cubicBezTo>
                    <a:pt x="1683" y="1465"/>
                    <a:pt x="1370" y="1628"/>
                    <a:pt x="1045" y="1779"/>
                  </a:cubicBezTo>
                  <a:cubicBezTo>
                    <a:pt x="882" y="1860"/>
                    <a:pt x="708" y="1930"/>
                    <a:pt x="557" y="1999"/>
                  </a:cubicBezTo>
                  <a:cubicBezTo>
                    <a:pt x="465" y="2046"/>
                    <a:pt x="395" y="2069"/>
                    <a:pt x="302" y="2115"/>
                  </a:cubicBezTo>
                  <a:cubicBezTo>
                    <a:pt x="209" y="2162"/>
                    <a:pt x="0" y="2232"/>
                    <a:pt x="58" y="2371"/>
                  </a:cubicBezTo>
                  <a:cubicBezTo>
                    <a:pt x="314" y="3044"/>
                    <a:pt x="650" y="3636"/>
                    <a:pt x="975" y="4298"/>
                  </a:cubicBezTo>
                  <a:cubicBezTo>
                    <a:pt x="987" y="4333"/>
                    <a:pt x="1010" y="4379"/>
                    <a:pt x="1033" y="4426"/>
                  </a:cubicBezTo>
                  <a:cubicBezTo>
                    <a:pt x="1161" y="4681"/>
                    <a:pt x="1277" y="4960"/>
                    <a:pt x="1393" y="5215"/>
                  </a:cubicBezTo>
                  <a:cubicBezTo>
                    <a:pt x="1579" y="5668"/>
                    <a:pt x="2020" y="6411"/>
                    <a:pt x="2218" y="6864"/>
                  </a:cubicBezTo>
                  <a:cubicBezTo>
                    <a:pt x="2438" y="7351"/>
                    <a:pt x="3111" y="8524"/>
                    <a:pt x="3297" y="9034"/>
                  </a:cubicBezTo>
                  <a:cubicBezTo>
                    <a:pt x="3309" y="9081"/>
                    <a:pt x="3355" y="9197"/>
                    <a:pt x="3367" y="9220"/>
                  </a:cubicBezTo>
                  <a:cubicBezTo>
                    <a:pt x="3936" y="8965"/>
                    <a:pt x="4539" y="8663"/>
                    <a:pt x="5155" y="8396"/>
                  </a:cubicBezTo>
                  <a:cubicBezTo>
                    <a:pt x="5596" y="8210"/>
                    <a:pt x="6339" y="7769"/>
                    <a:pt x="6792" y="7572"/>
                  </a:cubicBezTo>
                  <a:cubicBezTo>
                    <a:pt x="7070" y="7456"/>
                    <a:pt x="7987" y="7026"/>
                    <a:pt x="7952" y="6945"/>
                  </a:cubicBezTo>
                  <a:cubicBezTo>
                    <a:pt x="7593" y="6051"/>
                    <a:pt x="6548" y="3903"/>
                    <a:pt x="6072" y="3056"/>
                  </a:cubicBezTo>
                  <a:cubicBezTo>
                    <a:pt x="5536" y="2121"/>
                    <a:pt x="4788" y="0"/>
                    <a:pt x="45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3692"/>
        <p:cNvGrpSpPr/>
        <p:nvPr/>
      </p:nvGrpSpPr>
      <p:grpSpPr>
        <a:xfrm>
          <a:off x="0" y="0"/>
          <a:ext cx="0" cy="0"/>
          <a:chOff x="0" y="0"/>
          <a:chExt cx="0" cy="0"/>
        </a:xfrm>
      </p:grpSpPr>
      <p:sp>
        <p:nvSpPr>
          <p:cNvPr id="3693" name="Google Shape;3693;p66"/>
          <p:cNvSpPr txBox="1">
            <a:spLocks noGrp="1"/>
          </p:cNvSpPr>
          <p:nvPr>
            <p:ph type="subTitle" idx="1"/>
          </p:nvPr>
        </p:nvSpPr>
        <p:spPr>
          <a:xfrm>
            <a:off x="3017550" y="2996692"/>
            <a:ext cx="3108900" cy="91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694" name="Google Shape;3694;p66"/>
          <p:cNvSpPr txBox="1">
            <a:spLocks noGrp="1"/>
          </p:cNvSpPr>
          <p:nvPr>
            <p:ph type="ctrTitle"/>
          </p:nvPr>
        </p:nvSpPr>
        <p:spPr>
          <a:xfrm>
            <a:off x="2220750" y="2480250"/>
            <a:ext cx="47025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3695" name="Google Shape;3695;p66"/>
          <p:cNvGrpSpPr/>
          <p:nvPr/>
        </p:nvGrpSpPr>
        <p:grpSpPr>
          <a:xfrm rot="-2700065">
            <a:off x="5166" y="1112073"/>
            <a:ext cx="598768" cy="1110833"/>
            <a:chOff x="2369275" y="3344925"/>
            <a:chExt cx="160525" cy="297800"/>
          </a:xfrm>
        </p:grpSpPr>
        <p:sp>
          <p:nvSpPr>
            <p:cNvPr id="3696" name="Google Shape;3696;p66"/>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7" name="Google Shape;3697;p66"/>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8" name="Google Shape;3698;p66"/>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9" name="Google Shape;3699;p66"/>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0" name="Google Shape;3700;p66"/>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1" name="Google Shape;3701;p66"/>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2" name="Google Shape;3702;p66"/>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3" name="Google Shape;3703;p66"/>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4" name="Google Shape;3704;p66"/>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5" name="Google Shape;3705;p66"/>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6" name="Google Shape;3706;p66"/>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7" name="Google Shape;3707;p66"/>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8" name="Google Shape;3708;p66"/>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9" name="Google Shape;3709;p66"/>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0" name="Google Shape;3710;p66"/>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11" name="Google Shape;3711;p66"/>
          <p:cNvSpPr/>
          <p:nvPr/>
        </p:nvSpPr>
        <p:spPr>
          <a:xfrm rot="1184892">
            <a:off x="888716" y="133998"/>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2" name="Google Shape;3712;p66"/>
          <p:cNvSpPr/>
          <p:nvPr/>
        </p:nvSpPr>
        <p:spPr>
          <a:xfrm rot="290954" flipH="1">
            <a:off x="8792626" y="3491026"/>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13" name="Google Shape;3713;p66"/>
          <p:cNvGrpSpPr/>
          <p:nvPr/>
        </p:nvGrpSpPr>
        <p:grpSpPr>
          <a:xfrm rot="4044333" flipH="1">
            <a:off x="7855937" y="4107599"/>
            <a:ext cx="1234481" cy="919854"/>
            <a:chOff x="1954550" y="2620525"/>
            <a:chExt cx="310850" cy="231625"/>
          </a:xfrm>
        </p:grpSpPr>
        <p:sp>
          <p:nvSpPr>
            <p:cNvPr id="3714" name="Google Shape;3714;p66"/>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5" name="Google Shape;3715;p66"/>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6" name="Google Shape;3716;p66"/>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7" name="Google Shape;3717;p66"/>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8" name="Google Shape;3718;p66"/>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9" name="Google Shape;3719;p66"/>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0" name="Google Shape;3720;p66"/>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1" name="Google Shape;3721;p66"/>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2" name="Google Shape;3722;p66"/>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23" name="Google Shape;3723;p66"/>
          <p:cNvGrpSpPr/>
          <p:nvPr/>
        </p:nvGrpSpPr>
        <p:grpSpPr>
          <a:xfrm rot="1012302" flipH="1">
            <a:off x="8582303" y="2740849"/>
            <a:ext cx="417388" cy="653682"/>
            <a:chOff x="683900" y="3612800"/>
            <a:chExt cx="105100" cy="164600"/>
          </a:xfrm>
        </p:grpSpPr>
        <p:sp>
          <p:nvSpPr>
            <p:cNvPr id="3724" name="Google Shape;3724;p66"/>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5" name="Google Shape;3725;p66"/>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26" name="Google Shape;3726;p66"/>
          <p:cNvGrpSpPr/>
          <p:nvPr/>
        </p:nvGrpSpPr>
        <p:grpSpPr>
          <a:xfrm rot="-2203129" flipH="1">
            <a:off x="7526524" y="4432354"/>
            <a:ext cx="239083" cy="580024"/>
            <a:chOff x="1282375" y="3450000"/>
            <a:chExt cx="64725" cy="157025"/>
          </a:xfrm>
        </p:grpSpPr>
        <p:sp>
          <p:nvSpPr>
            <p:cNvPr id="3727" name="Google Shape;3727;p6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8" name="Google Shape;3728;p6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9" name="Google Shape;3729;p6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30" name="Google Shape;3730;p66"/>
          <p:cNvGrpSpPr/>
          <p:nvPr/>
        </p:nvGrpSpPr>
        <p:grpSpPr>
          <a:xfrm rot="-2161832">
            <a:off x="146055" y="237764"/>
            <a:ext cx="546806" cy="912618"/>
            <a:chOff x="1980950" y="3649100"/>
            <a:chExt cx="146600" cy="244675"/>
          </a:xfrm>
        </p:grpSpPr>
        <p:sp>
          <p:nvSpPr>
            <p:cNvPr id="3731" name="Google Shape;3731;p66"/>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2" name="Google Shape;3732;p66"/>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3" name="Google Shape;3733;p66"/>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4" name="Google Shape;3734;p66"/>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5" name="Google Shape;3735;p66"/>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6" name="Google Shape;3736;p66"/>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7" name="Google Shape;3737;p66"/>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8" name="Google Shape;3738;p66"/>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9" name="Google Shape;3739;p66"/>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0" name="Google Shape;3740;p66"/>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1" name="Google Shape;3741;p66"/>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42" name="Google Shape;3742;p66"/>
          <p:cNvSpPr txBox="1">
            <a:spLocks noGrp="1"/>
          </p:cNvSpPr>
          <p:nvPr>
            <p:ph type="title" idx="2"/>
          </p:nvPr>
        </p:nvSpPr>
        <p:spPr>
          <a:xfrm>
            <a:off x="3963000" y="1558320"/>
            <a:ext cx="1218000" cy="74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grpSp>
        <p:nvGrpSpPr>
          <p:cNvPr id="3743" name="Google Shape;3743;p66"/>
          <p:cNvGrpSpPr/>
          <p:nvPr/>
        </p:nvGrpSpPr>
        <p:grpSpPr>
          <a:xfrm rot="1596373">
            <a:off x="7444241" y="2827697"/>
            <a:ext cx="881313" cy="1208878"/>
            <a:chOff x="4590425" y="3427675"/>
            <a:chExt cx="214500" cy="294225"/>
          </a:xfrm>
        </p:grpSpPr>
        <p:sp>
          <p:nvSpPr>
            <p:cNvPr id="3744" name="Google Shape;3744;p66"/>
            <p:cNvSpPr/>
            <p:nvPr/>
          </p:nvSpPr>
          <p:spPr>
            <a:xfrm>
              <a:off x="4677000" y="3443900"/>
              <a:ext cx="11850" cy="14200"/>
            </a:xfrm>
            <a:custGeom>
              <a:avLst/>
              <a:gdLst/>
              <a:ahLst/>
              <a:cxnLst/>
              <a:rect l="l" t="t" r="r" b="b"/>
              <a:pathLst>
                <a:path w="474" h="568" extrusionOk="0">
                  <a:moveTo>
                    <a:pt x="315" y="1"/>
                  </a:moveTo>
                  <a:cubicBezTo>
                    <a:pt x="290" y="1"/>
                    <a:pt x="264" y="8"/>
                    <a:pt x="241" y="24"/>
                  </a:cubicBezTo>
                  <a:cubicBezTo>
                    <a:pt x="125" y="116"/>
                    <a:pt x="43" y="302"/>
                    <a:pt x="8" y="430"/>
                  </a:cubicBezTo>
                  <a:cubicBezTo>
                    <a:pt x="0" y="505"/>
                    <a:pt x="57" y="567"/>
                    <a:pt x="120" y="567"/>
                  </a:cubicBezTo>
                  <a:cubicBezTo>
                    <a:pt x="145" y="567"/>
                    <a:pt x="171" y="558"/>
                    <a:pt x="194" y="534"/>
                  </a:cubicBezTo>
                  <a:cubicBezTo>
                    <a:pt x="252" y="476"/>
                    <a:pt x="299" y="383"/>
                    <a:pt x="357" y="314"/>
                  </a:cubicBezTo>
                  <a:cubicBezTo>
                    <a:pt x="392" y="267"/>
                    <a:pt x="415" y="209"/>
                    <a:pt x="438" y="151"/>
                  </a:cubicBezTo>
                  <a:cubicBezTo>
                    <a:pt x="474" y="80"/>
                    <a:pt x="399" y="1"/>
                    <a:pt x="31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5" name="Google Shape;3745;p66"/>
            <p:cNvSpPr/>
            <p:nvPr/>
          </p:nvSpPr>
          <p:spPr>
            <a:xfrm>
              <a:off x="4701575" y="3434675"/>
              <a:ext cx="23525" cy="23025"/>
            </a:xfrm>
            <a:custGeom>
              <a:avLst/>
              <a:gdLst/>
              <a:ahLst/>
              <a:cxnLst/>
              <a:rect l="l" t="t" r="r" b="b"/>
              <a:pathLst>
                <a:path w="941" h="921" extrusionOk="0">
                  <a:moveTo>
                    <a:pt x="741" y="0"/>
                  </a:moveTo>
                  <a:cubicBezTo>
                    <a:pt x="562" y="0"/>
                    <a:pt x="390" y="122"/>
                    <a:pt x="279" y="253"/>
                  </a:cubicBezTo>
                  <a:cubicBezTo>
                    <a:pt x="128" y="404"/>
                    <a:pt x="1" y="625"/>
                    <a:pt x="24" y="845"/>
                  </a:cubicBezTo>
                  <a:cubicBezTo>
                    <a:pt x="31" y="887"/>
                    <a:pt x="84" y="921"/>
                    <a:pt x="127" y="921"/>
                  </a:cubicBezTo>
                  <a:cubicBezTo>
                    <a:pt x="157" y="921"/>
                    <a:pt x="182" y="906"/>
                    <a:pt x="186" y="869"/>
                  </a:cubicBezTo>
                  <a:cubicBezTo>
                    <a:pt x="233" y="741"/>
                    <a:pt x="326" y="613"/>
                    <a:pt x="419" y="509"/>
                  </a:cubicBezTo>
                  <a:cubicBezTo>
                    <a:pt x="465" y="451"/>
                    <a:pt x="523" y="404"/>
                    <a:pt x="581" y="369"/>
                  </a:cubicBezTo>
                  <a:cubicBezTo>
                    <a:pt x="651" y="323"/>
                    <a:pt x="732" y="311"/>
                    <a:pt x="813" y="276"/>
                  </a:cubicBezTo>
                  <a:cubicBezTo>
                    <a:pt x="941" y="230"/>
                    <a:pt x="941" y="56"/>
                    <a:pt x="825" y="9"/>
                  </a:cubicBezTo>
                  <a:cubicBezTo>
                    <a:pt x="797" y="3"/>
                    <a:pt x="769" y="0"/>
                    <a:pt x="7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6" name="Google Shape;3746;p66"/>
            <p:cNvSpPr/>
            <p:nvPr/>
          </p:nvSpPr>
          <p:spPr>
            <a:xfrm>
              <a:off x="4626875" y="3465350"/>
              <a:ext cx="66600" cy="97750"/>
            </a:xfrm>
            <a:custGeom>
              <a:avLst/>
              <a:gdLst/>
              <a:ahLst/>
              <a:cxnLst/>
              <a:rect l="l" t="t" r="r" b="b"/>
              <a:pathLst>
                <a:path w="2664" h="3910" extrusionOk="0">
                  <a:moveTo>
                    <a:pt x="2523" y="1"/>
                  </a:moveTo>
                  <a:cubicBezTo>
                    <a:pt x="2496" y="1"/>
                    <a:pt x="2469" y="13"/>
                    <a:pt x="2455" y="36"/>
                  </a:cubicBezTo>
                  <a:cubicBezTo>
                    <a:pt x="1642" y="1197"/>
                    <a:pt x="736" y="2428"/>
                    <a:pt x="75" y="3670"/>
                  </a:cubicBezTo>
                  <a:cubicBezTo>
                    <a:pt x="1" y="3810"/>
                    <a:pt x="125" y="3909"/>
                    <a:pt x="250" y="3909"/>
                  </a:cubicBezTo>
                  <a:cubicBezTo>
                    <a:pt x="300" y="3909"/>
                    <a:pt x="351" y="3893"/>
                    <a:pt x="388" y="3856"/>
                  </a:cubicBezTo>
                  <a:cubicBezTo>
                    <a:pt x="922" y="3275"/>
                    <a:pt x="1328" y="2544"/>
                    <a:pt x="1735" y="1882"/>
                  </a:cubicBezTo>
                  <a:cubicBezTo>
                    <a:pt x="2071" y="1360"/>
                    <a:pt x="2664" y="733"/>
                    <a:pt x="2606" y="83"/>
                  </a:cubicBezTo>
                  <a:cubicBezTo>
                    <a:pt x="2606" y="27"/>
                    <a:pt x="2564" y="1"/>
                    <a:pt x="25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7" name="Google Shape;3747;p66"/>
            <p:cNvSpPr/>
            <p:nvPr/>
          </p:nvSpPr>
          <p:spPr>
            <a:xfrm>
              <a:off x="4609475" y="3552050"/>
              <a:ext cx="12025" cy="15800"/>
            </a:xfrm>
            <a:custGeom>
              <a:avLst/>
              <a:gdLst/>
              <a:ahLst/>
              <a:cxnLst/>
              <a:rect l="l" t="t" r="r" b="b"/>
              <a:pathLst>
                <a:path w="481" h="632" extrusionOk="0">
                  <a:moveTo>
                    <a:pt x="355" y="1"/>
                  </a:moveTo>
                  <a:cubicBezTo>
                    <a:pt x="341" y="1"/>
                    <a:pt x="328" y="7"/>
                    <a:pt x="318" y="16"/>
                  </a:cubicBezTo>
                  <a:cubicBezTo>
                    <a:pt x="190" y="167"/>
                    <a:pt x="28" y="283"/>
                    <a:pt x="16" y="504"/>
                  </a:cubicBezTo>
                  <a:cubicBezTo>
                    <a:pt x="1" y="580"/>
                    <a:pt x="71" y="631"/>
                    <a:pt x="143" y="631"/>
                  </a:cubicBezTo>
                  <a:cubicBezTo>
                    <a:pt x="181" y="631"/>
                    <a:pt x="220" y="617"/>
                    <a:pt x="248" y="585"/>
                  </a:cubicBezTo>
                  <a:cubicBezTo>
                    <a:pt x="376" y="446"/>
                    <a:pt x="480" y="237"/>
                    <a:pt x="399" y="39"/>
                  </a:cubicBezTo>
                  <a:cubicBezTo>
                    <a:pt x="392" y="12"/>
                    <a:pt x="374" y="1"/>
                    <a:pt x="3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8" name="Google Shape;3748;p66"/>
            <p:cNvSpPr/>
            <p:nvPr/>
          </p:nvSpPr>
          <p:spPr>
            <a:xfrm>
              <a:off x="4597375" y="3621450"/>
              <a:ext cx="79275" cy="18875"/>
            </a:xfrm>
            <a:custGeom>
              <a:avLst/>
              <a:gdLst/>
              <a:ahLst/>
              <a:cxnLst/>
              <a:rect l="l" t="t" r="r" b="b"/>
              <a:pathLst>
                <a:path w="3171" h="755" extrusionOk="0">
                  <a:moveTo>
                    <a:pt x="1046" y="0"/>
                  </a:moveTo>
                  <a:cubicBezTo>
                    <a:pt x="988" y="0"/>
                    <a:pt x="930" y="1"/>
                    <a:pt x="872" y="3"/>
                  </a:cubicBezTo>
                  <a:cubicBezTo>
                    <a:pt x="465" y="15"/>
                    <a:pt x="13" y="108"/>
                    <a:pt x="36" y="479"/>
                  </a:cubicBezTo>
                  <a:cubicBezTo>
                    <a:pt x="36" y="514"/>
                    <a:pt x="13" y="537"/>
                    <a:pt x="13" y="572"/>
                  </a:cubicBezTo>
                  <a:cubicBezTo>
                    <a:pt x="1" y="630"/>
                    <a:pt x="36" y="677"/>
                    <a:pt x="71" y="700"/>
                  </a:cubicBezTo>
                  <a:lnTo>
                    <a:pt x="71" y="711"/>
                  </a:lnTo>
                  <a:cubicBezTo>
                    <a:pt x="88" y="740"/>
                    <a:pt x="117" y="755"/>
                    <a:pt x="146" y="755"/>
                  </a:cubicBezTo>
                  <a:cubicBezTo>
                    <a:pt x="175" y="755"/>
                    <a:pt x="204" y="740"/>
                    <a:pt x="221" y="711"/>
                  </a:cubicBezTo>
                  <a:cubicBezTo>
                    <a:pt x="221" y="700"/>
                    <a:pt x="221" y="700"/>
                    <a:pt x="233" y="688"/>
                  </a:cubicBezTo>
                  <a:cubicBezTo>
                    <a:pt x="280" y="653"/>
                    <a:pt x="291" y="618"/>
                    <a:pt x="291" y="560"/>
                  </a:cubicBezTo>
                  <a:lnTo>
                    <a:pt x="291" y="537"/>
                  </a:lnTo>
                  <a:cubicBezTo>
                    <a:pt x="396" y="340"/>
                    <a:pt x="512" y="351"/>
                    <a:pt x="872" y="340"/>
                  </a:cubicBezTo>
                  <a:cubicBezTo>
                    <a:pt x="918" y="338"/>
                    <a:pt x="964" y="338"/>
                    <a:pt x="1010" y="338"/>
                  </a:cubicBezTo>
                  <a:cubicBezTo>
                    <a:pt x="1321" y="338"/>
                    <a:pt x="1625" y="371"/>
                    <a:pt x="1928" y="421"/>
                  </a:cubicBezTo>
                  <a:cubicBezTo>
                    <a:pt x="2125" y="454"/>
                    <a:pt x="2397" y="531"/>
                    <a:pt x="2644" y="531"/>
                  </a:cubicBezTo>
                  <a:cubicBezTo>
                    <a:pt x="2833" y="531"/>
                    <a:pt x="3008" y="486"/>
                    <a:pt x="3124" y="340"/>
                  </a:cubicBezTo>
                  <a:cubicBezTo>
                    <a:pt x="3170" y="293"/>
                    <a:pt x="3135" y="224"/>
                    <a:pt x="3077" y="212"/>
                  </a:cubicBezTo>
                  <a:cubicBezTo>
                    <a:pt x="2717" y="119"/>
                    <a:pt x="2288" y="131"/>
                    <a:pt x="1916" y="73"/>
                  </a:cubicBezTo>
                  <a:cubicBezTo>
                    <a:pt x="1626" y="24"/>
                    <a:pt x="1336" y="0"/>
                    <a:pt x="10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9" name="Google Shape;3749;p66"/>
            <p:cNvSpPr/>
            <p:nvPr/>
          </p:nvSpPr>
          <p:spPr>
            <a:xfrm>
              <a:off x="4704200" y="3504850"/>
              <a:ext cx="83900" cy="69175"/>
            </a:xfrm>
            <a:custGeom>
              <a:avLst/>
              <a:gdLst/>
              <a:ahLst/>
              <a:cxnLst/>
              <a:rect l="l" t="t" r="r" b="b"/>
              <a:pathLst>
                <a:path w="3356" h="2767" extrusionOk="0">
                  <a:moveTo>
                    <a:pt x="81" y="0"/>
                  </a:moveTo>
                  <a:cubicBezTo>
                    <a:pt x="0" y="0"/>
                    <a:pt x="0" y="105"/>
                    <a:pt x="70" y="140"/>
                  </a:cubicBezTo>
                  <a:cubicBezTo>
                    <a:pt x="882" y="430"/>
                    <a:pt x="1741" y="488"/>
                    <a:pt x="2334" y="1196"/>
                  </a:cubicBezTo>
                  <a:cubicBezTo>
                    <a:pt x="2728" y="1660"/>
                    <a:pt x="2856" y="2252"/>
                    <a:pt x="3216" y="2740"/>
                  </a:cubicBezTo>
                  <a:cubicBezTo>
                    <a:pt x="3231" y="2758"/>
                    <a:pt x="3250" y="2766"/>
                    <a:pt x="3270" y="2766"/>
                  </a:cubicBezTo>
                  <a:cubicBezTo>
                    <a:pt x="3312" y="2766"/>
                    <a:pt x="3355" y="2730"/>
                    <a:pt x="3355" y="2682"/>
                  </a:cubicBezTo>
                  <a:cubicBezTo>
                    <a:pt x="3158" y="952"/>
                    <a:pt x="1753" y="12"/>
                    <a:pt x="8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0" name="Google Shape;3750;p66"/>
            <p:cNvSpPr/>
            <p:nvPr/>
          </p:nvSpPr>
          <p:spPr>
            <a:xfrm>
              <a:off x="4654575" y="3616750"/>
              <a:ext cx="113075" cy="59350"/>
            </a:xfrm>
            <a:custGeom>
              <a:avLst/>
              <a:gdLst/>
              <a:ahLst/>
              <a:cxnLst/>
              <a:rect l="l" t="t" r="r" b="b"/>
              <a:pathLst>
                <a:path w="4523" h="2374" extrusionOk="0">
                  <a:moveTo>
                    <a:pt x="4429" y="1"/>
                  </a:moveTo>
                  <a:cubicBezTo>
                    <a:pt x="4401" y="1"/>
                    <a:pt x="4374" y="16"/>
                    <a:pt x="4365" y="52"/>
                  </a:cubicBezTo>
                  <a:cubicBezTo>
                    <a:pt x="4017" y="899"/>
                    <a:pt x="3216" y="1828"/>
                    <a:pt x="2241" y="1979"/>
                  </a:cubicBezTo>
                  <a:cubicBezTo>
                    <a:pt x="2119" y="1998"/>
                    <a:pt x="1989" y="2008"/>
                    <a:pt x="1857" y="2008"/>
                  </a:cubicBezTo>
                  <a:cubicBezTo>
                    <a:pt x="1584" y="2008"/>
                    <a:pt x="1302" y="1965"/>
                    <a:pt x="1068" y="1863"/>
                  </a:cubicBezTo>
                  <a:cubicBezTo>
                    <a:pt x="766" y="1712"/>
                    <a:pt x="534" y="1457"/>
                    <a:pt x="209" y="1329"/>
                  </a:cubicBezTo>
                  <a:cubicBezTo>
                    <a:pt x="197" y="1324"/>
                    <a:pt x="184" y="1321"/>
                    <a:pt x="170" y="1321"/>
                  </a:cubicBezTo>
                  <a:cubicBezTo>
                    <a:pt x="91" y="1321"/>
                    <a:pt x="0" y="1401"/>
                    <a:pt x="70" y="1480"/>
                  </a:cubicBezTo>
                  <a:cubicBezTo>
                    <a:pt x="540" y="2106"/>
                    <a:pt x="1161" y="2373"/>
                    <a:pt x="1792" y="2373"/>
                  </a:cubicBezTo>
                  <a:cubicBezTo>
                    <a:pt x="2996" y="2373"/>
                    <a:pt x="4234" y="1398"/>
                    <a:pt x="4516" y="87"/>
                  </a:cubicBezTo>
                  <a:cubicBezTo>
                    <a:pt x="4523" y="37"/>
                    <a:pt x="4474" y="1"/>
                    <a:pt x="44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1" name="Google Shape;3751;p66"/>
            <p:cNvSpPr/>
            <p:nvPr/>
          </p:nvSpPr>
          <p:spPr>
            <a:xfrm>
              <a:off x="4660075" y="3675450"/>
              <a:ext cx="87975" cy="46450"/>
            </a:xfrm>
            <a:custGeom>
              <a:avLst/>
              <a:gdLst/>
              <a:ahLst/>
              <a:cxnLst/>
              <a:rect l="l" t="t" r="r" b="b"/>
              <a:pathLst>
                <a:path w="3519" h="1858" extrusionOk="0">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2" name="Google Shape;3752;p66"/>
            <p:cNvSpPr/>
            <p:nvPr/>
          </p:nvSpPr>
          <p:spPr>
            <a:xfrm>
              <a:off x="4622000" y="3461175"/>
              <a:ext cx="66100" cy="98375"/>
            </a:xfrm>
            <a:custGeom>
              <a:avLst/>
              <a:gdLst/>
              <a:ahLst/>
              <a:cxnLst/>
              <a:rect l="l" t="t" r="r" b="b"/>
              <a:pathLst>
                <a:path w="2644" h="3935" extrusionOk="0">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3" name="Google Shape;3753;p66"/>
            <p:cNvSpPr/>
            <p:nvPr/>
          </p:nvSpPr>
          <p:spPr>
            <a:xfrm>
              <a:off x="4653250" y="3478600"/>
              <a:ext cx="66275" cy="98475"/>
            </a:xfrm>
            <a:custGeom>
              <a:avLst/>
              <a:gdLst/>
              <a:ahLst/>
              <a:cxnLst/>
              <a:rect l="l" t="t" r="r" b="b"/>
              <a:pathLst>
                <a:path w="2651" h="3939" extrusionOk="0">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4" name="Google Shape;3754;p66"/>
            <p:cNvSpPr/>
            <p:nvPr/>
          </p:nvSpPr>
          <p:spPr>
            <a:xfrm>
              <a:off x="4648075" y="3513825"/>
              <a:ext cx="142725" cy="153950"/>
            </a:xfrm>
            <a:custGeom>
              <a:avLst/>
              <a:gdLst/>
              <a:ahLst/>
              <a:cxnLst/>
              <a:rect l="l" t="t" r="r" b="b"/>
              <a:pathLst>
                <a:path w="5709" h="6158" extrusionOk="0">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5" name="Google Shape;3755;p66"/>
            <p:cNvSpPr/>
            <p:nvPr/>
          </p:nvSpPr>
          <p:spPr>
            <a:xfrm>
              <a:off x="4625950" y="3495075"/>
              <a:ext cx="178975" cy="191775"/>
            </a:xfrm>
            <a:custGeom>
              <a:avLst/>
              <a:gdLst/>
              <a:ahLst/>
              <a:cxnLst/>
              <a:rect l="l" t="t" r="r" b="b"/>
              <a:pathLst>
                <a:path w="7159" h="7671" extrusionOk="0">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6" name="Google Shape;3756;p66"/>
            <p:cNvSpPr/>
            <p:nvPr/>
          </p:nvSpPr>
          <p:spPr>
            <a:xfrm>
              <a:off x="4590425" y="3619600"/>
              <a:ext cx="91150" cy="24000"/>
            </a:xfrm>
            <a:custGeom>
              <a:avLst/>
              <a:gdLst/>
              <a:ahLst/>
              <a:cxnLst/>
              <a:rect l="l" t="t" r="r" b="b"/>
              <a:pathLst>
                <a:path w="3646" h="960" extrusionOk="0">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7" name="Google Shape;3757;p66"/>
            <p:cNvSpPr/>
            <p:nvPr/>
          </p:nvSpPr>
          <p:spPr>
            <a:xfrm>
              <a:off x="4604350" y="3548450"/>
              <a:ext cx="65900" cy="51950"/>
            </a:xfrm>
            <a:custGeom>
              <a:avLst/>
              <a:gdLst/>
              <a:ahLst/>
              <a:cxnLst/>
              <a:rect l="l" t="t" r="r" b="b"/>
              <a:pathLst>
                <a:path w="2636" h="2078" extrusionOk="0">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8" name="Google Shape;3758;p66"/>
            <p:cNvSpPr/>
            <p:nvPr/>
          </p:nvSpPr>
          <p:spPr>
            <a:xfrm>
              <a:off x="4671675" y="3427675"/>
              <a:ext cx="65925" cy="61975"/>
            </a:xfrm>
            <a:custGeom>
              <a:avLst/>
              <a:gdLst/>
              <a:ahLst/>
              <a:cxnLst/>
              <a:rect l="l" t="t" r="r" b="b"/>
              <a:pathLst>
                <a:path w="2637" h="2479" extrusionOk="0">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59" name="Google Shape;3759;p66"/>
          <p:cNvGrpSpPr/>
          <p:nvPr/>
        </p:nvGrpSpPr>
        <p:grpSpPr>
          <a:xfrm rot="1386162">
            <a:off x="1966823" y="164215"/>
            <a:ext cx="315166" cy="1059724"/>
            <a:chOff x="2370150" y="2891000"/>
            <a:chExt cx="107125" cy="360200"/>
          </a:xfrm>
        </p:grpSpPr>
        <p:sp>
          <p:nvSpPr>
            <p:cNvPr id="3760" name="Google Shape;3760;p66"/>
            <p:cNvSpPr/>
            <p:nvPr/>
          </p:nvSpPr>
          <p:spPr>
            <a:xfrm>
              <a:off x="2434000" y="2966475"/>
              <a:ext cx="18600" cy="98125"/>
            </a:xfrm>
            <a:custGeom>
              <a:avLst/>
              <a:gdLst/>
              <a:ahLst/>
              <a:cxnLst/>
              <a:rect l="l" t="t" r="r" b="b"/>
              <a:pathLst>
                <a:path w="744" h="3925" extrusionOk="0">
                  <a:moveTo>
                    <a:pt x="744" y="3924"/>
                  </a:moveTo>
                  <a:lnTo>
                    <a:pt x="1" y="3541"/>
                  </a:lnTo>
                  <a:lnTo>
                    <a:pt x="198" y="0"/>
                  </a:lnTo>
                  <a:lnTo>
                    <a:pt x="744" y="8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1" name="Google Shape;3761;p66"/>
            <p:cNvSpPr/>
            <p:nvPr/>
          </p:nvSpPr>
          <p:spPr>
            <a:xfrm>
              <a:off x="2438350" y="2947600"/>
              <a:ext cx="36025" cy="25275"/>
            </a:xfrm>
            <a:custGeom>
              <a:avLst/>
              <a:gdLst/>
              <a:ahLst/>
              <a:cxnLst/>
              <a:rect l="l" t="t" r="r" b="b"/>
              <a:pathLst>
                <a:path w="1441" h="1011" extrusionOk="0">
                  <a:moveTo>
                    <a:pt x="186" y="1"/>
                  </a:moveTo>
                  <a:cubicBezTo>
                    <a:pt x="117" y="291"/>
                    <a:pt x="1" y="848"/>
                    <a:pt x="1" y="848"/>
                  </a:cubicBezTo>
                  <a:cubicBezTo>
                    <a:pt x="1" y="848"/>
                    <a:pt x="546" y="871"/>
                    <a:pt x="744" y="918"/>
                  </a:cubicBezTo>
                  <a:cubicBezTo>
                    <a:pt x="953" y="964"/>
                    <a:pt x="1185" y="1011"/>
                    <a:pt x="1371" y="895"/>
                  </a:cubicBezTo>
                  <a:cubicBezTo>
                    <a:pt x="1394" y="628"/>
                    <a:pt x="1405" y="384"/>
                    <a:pt x="1440" y="128"/>
                  </a:cubicBezTo>
                  <a:cubicBezTo>
                    <a:pt x="1162" y="82"/>
                    <a:pt x="465" y="24"/>
                    <a:pt x="18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2" name="Google Shape;3762;p66"/>
            <p:cNvSpPr/>
            <p:nvPr/>
          </p:nvSpPr>
          <p:spPr>
            <a:xfrm>
              <a:off x="2391625" y="3055000"/>
              <a:ext cx="57775" cy="74900"/>
            </a:xfrm>
            <a:custGeom>
              <a:avLst/>
              <a:gdLst/>
              <a:ahLst/>
              <a:cxnLst/>
              <a:rect l="l" t="t" r="r" b="b"/>
              <a:pathLst>
                <a:path w="2311" h="2996" extrusionOk="0">
                  <a:moveTo>
                    <a:pt x="2264" y="2856"/>
                  </a:moveTo>
                  <a:cubicBezTo>
                    <a:pt x="2241" y="2868"/>
                    <a:pt x="2195" y="2868"/>
                    <a:pt x="2148" y="2879"/>
                  </a:cubicBezTo>
                  <a:cubicBezTo>
                    <a:pt x="1951" y="2972"/>
                    <a:pt x="1742" y="2995"/>
                    <a:pt x="1521" y="2902"/>
                  </a:cubicBezTo>
                  <a:cubicBezTo>
                    <a:pt x="1463" y="2868"/>
                    <a:pt x="1382" y="2879"/>
                    <a:pt x="1312" y="2868"/>
                  </a:cubicBezTo>
                  <a:lnTo>
                    <a:pt x="813" y="2868"/>
                  </a:lnTo>
                  <a:cubicBezTo>
                    <a:pt x="755" y="2868"/>
                    <a:pt x="686" y="2868"/>
                    <a:pt x="628" y="2856"/>
                  </a:cubicBezTo>
                  <a:cubicBezTo>
                    <a:pt x="465" y="2821"/>
                    <a:pt x="302" y="2786"/>
                    <a:pt x="128" y="2751"/>
                  </a:cubicBezTo>
                  <a:cubicBezTo>
                    <a:pt x="70" y="2635"/>
                    <a:pt x="1" y="2508"/>
                    <a:pt x="12" y="2334"/>
                  </a:cubicBezTo>
                  <a:cubicBezTo>
                    <a:pt x="35" y="1591"/>
                    <a:pt x="35" y="871"/>
                    <a:pt x="35" y="128"/>
                  </a:cubicBezTo>
                  <a:cubicBezTo>
                    <a:pt x="35" y="93"/>
                    <a:pt x="47" y="70"/>
                    <a:pt x="47" y="23"/>
                  </a:cubicBezTo>
                  <a:cubicBezTo>
                    <a:pt x="105" y="12"/>
                    <a:pt x="163" y="0"/>
                    <a:pt x="210" y="0"/>
                  </a:cubicBezTo>
                  <a:lnTo>
                    <a:pt x="2044" y="0"/>
                  </a:lnTo>
                  <a:cubicBezTo>
                    <a:pt x="2102" y="0"/>
                    <a:pt x="2160" y="23"/>
                    <a:pt x="2218" y="23"/>
                  </a:cubicBezTo>
                  <a:cubicBezTo>
                    <a:pt x="2299" y="255"/>
                    <a:pt x="2311" y="2612"/>
                    <a:pt x="2264" y="2856"/>
                  </a:cubicBezTo>
                  <a:close/>
                  <a:moveTo>
                    <a:pt x="790" y="1869"/>
                  </a:moveTo>
                  <a:cubicBezTo>
                    <a:pt x="674" y="1869"/>
                    <a:pt x="581" y="1869"/>
                    <a:pt x="511" y="1881"/>
                  </a:cubicBezTo>
                  <a:cubicBezTo>
                    <a:pt x="477" y="1892"/>
                    <a:pt x="442" y="1939"/>
                    <a:pt x="419" y="1985"/>
                  </a:cubicBezTo>
                  <a:cubicBezTo>
                    <a:pt x="419" y="2008"/>
                    <a:pt x="453" y="2066"/>
                    <a:pt x="477" y="2066"/>
                  </a:cubicBezTo>
                  <a:cubicBezTo>
                    <a:pt x="662" y="2113"/>
                    <a:pt x="860" y="2113"/>
                    <a:pt x="1045" y="2055"/>
                  </a:cubicBezTo>
                  <a:cubicBezTo>
                    <a:pt x="1080" y="2043"/>
                    <a:pt x="1103" y="1997"/>
                    <a:pt x="1103" y="1974"/>
                  </a:cubicBezTo>
                  <a:cubicBezTo>
                    <a:pt x="1103" y="1939"/>
                    <a:pt x="1057" y="1881"/>
                    <a:pt x="1045" y="1881"/>
                  </a:cubicBezTo>
                  <a:cubicBezTo>
                    <a:pt x="964" y="1881"/>
                    <a:pt x="860" y="1881"/>
                    <a:pt x="790" y="1869"/>
                  </a:cubicBezTo>
                  <a:close/>
                  <a:moveTo>
                    <a:pt x="802" y="1393"/>
                  </a:moveTo>
                  <a:cubicBezTo>
                    <a:pt x="755" y="1393"/>
                    <a:pt x="709" y="1393"/>
                    <a:pt x="651" y="1405"/>
                  </a:cubicBezTo>
                  <a:cubicBezTo>
                    <a:pt x="593" y="1416"/>
                    <a:pt x="558" y="1451"/>
                    <a:pt x="569" y="1509"/>
                  </a:cubicBezTo>
                  <a:cubicBezTo>
                    <a:pt x="569" y="1532"/>
                    <a:pt x="604" y="1579"/>
                    <a:pt x="651" y="1579"/>
                  </a:cubicBezTo>
                  <a:cubicBezTo>
                    <a:pt x="744" y="1591"/>
                    <a:pt x="825" y="1579"/>
                    <a:pt x="918" y="1579"/>
                  </a:cubicBezTo>
                  <a:cubicBezTo>
                    <a:pt x="953" y="1579"/>
                    <a:pt x="1022" y="1544"/>
                    <a:pt x="999" y="1486"/>
                  </a:cubicBezTo>
                  <a:cubicBezTo>
                    <a:pt x="999" y="1463"/>
                    <a:pt x="941" y="1428"/>
                    <a:pt x="918" y="1416"/>
                  </a:cubicBezTo>
                  <a:cubicBezTo>
                    <a:pt x="883" y="1393"/>
                    <a:pt x="848" y="1393"/>
                    <a:pt x="802" y="1393"/>
                  </a:cubicBezTo>
                  <a:close/>
                  <a:moveTo>
                    <a:pt x="976" y="1045"/>
                  </a:moveTo>
                  <a:cubicBezTo>
                    <a:pt x="929" y="987"/>
                    <a:pt x="918" y="929"/>
                    <a:pt x="871" y="906"/>
                  </a:cubicBezTo>
                  <a:cubicBezTo>
                    <a:pt x="825" y="882"/>
                    <a:pt x="755" y="882"/>
                    <a:pt x="697" y="882"/>
                  </a:cubicBezTo>
                  <a:cubicBezTo>
                    <a:pt x="639" y="882"/>
                    <a:pt x="593" y="906"/>
                    <a:pt x="581" y="964"/>
                  </a:cubicBezTo>
                  <a:cubicBezTo>
                    <a:pt x="569" y="1022"/>
                    <a:pt x="604" y="1068"/>
                    <a:pt x="651" y="1080"/>
                  </a:cubicBezTo>
                  <a:cubicBezTo>
                    <a:pt x="755" y="1080"/>
                    <a:pt x="860" y="1103"/>
                    <a:pt x="976" y="1045"/>
                  </a:cubicBezTo>
                  <a:close/>
                  <a:moveTo>
                    <a:pt x="802" y="255"/>
                  </a:moveTo>
                  <a:cubicBezTo>
                    <a:pt x="755" y="290"/>
                    <a:pt x="697" y="314"/>
                    <a:pt x="674" y="348"/>
                  </a:cubicBezTo>
                  <a:cubicBezTo>
                    <a:pt x="639" y="383"/>
                    <a:pt x="697" y="488"/>
                    <a:pt x="767" y="499"/>
                  </a:cubicBezTo>
                  <a:cubicBezTo>
                    <a:pt x="825" y="522"/>
                    <a:pt x="883" y="499"/>
                    <a:pt x="941" y="488"/>
                  </a:cubicBezTo>
                  <a:cubicBezTo>
                    <a:pt x="976" y="476"/>
                    <a:pt x="999" y="430"/>
                    <a:pt x="999" y="383"/>
                  </a:cubicBezTo>
                  <a:cubicBezTo>
                    <a:pt x="999" y="360"/>
                    <a:pt x="987" y="302"/>
                    <a:pt x="964" y="290"/>
                  </a:cubicBezTo>
                  <a:cubicBezTo>
                    <a:pt x="918" y="290"/>
                    <a:pt x="871" y="290"/>
                    <a:pt x="802" y="2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3" name="Google Shape;3763;p66"/>
            <p:cNvSpPr/>
            <p:nvPr/>
          </p:nvSpPr>
          <p:spPr>
            <a:xfrm>
              <a:off x="2405550" y="3132200"/>
              <a:ext cx="29050" cy="18600"/>
            </a:xfrm>
            <a:custGeom>
              <a:avLst/>
              <a:gdLst/>
              <a:ahLst/>
              <a:cxnLst/>
              <a:rect l="l" t="t" r="r" b="b"/>
              <a:pathLst>
                <a:path w="1162" h="744" extrusionOk="0">
                  <a:moveTo>
                    <a:pt x="12" y="511"/>
                  </a:moveTo>
                  <a:cubicBezTo>
                    <a:pt x="1" y="348"/>
                    <a:pt x="1" y="186"/>
                    <a:pt x="24" y="23"/>
                  </a:cubicBezTo>
                  <a:cubicBezTo>
                    <a:pt x="361" y="58"/>
                    <a:pt x="674" y="0"/>
                    <a:pt x="988" y="70"/>
                  </a:cubicBezTo>
                  <a:cubicBezTo>
                    <a:pt x="1162" y="360"/>
                    <a:pt x="1162" y="372"/>
                    <a:pt x="1104" y="697"/>
                  </a:cubicBezTo>
                  <a:cubicBezTo>
                    <a:pt x="999" y="720"/>
                    <a:pt x="872" y="743"/>
                    <a:pt x="779" y="697"/>
                  </a:cubicBezTo>
                  <a:cubicBezTo>
                    <a:pt x="628" y="627"/>
                    <a:pt x="488" y="627"/>
                    <a:pt x="326" y="627"/>
                  </a:cubicBezTo>
                  <a:cubicBezTo>
                    <a:pt x="210" y="639"/>
                    <a:pt x="117" y="604"/>
                    <a:pt x="12" y="51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4" name="Google Shape;3764;p66"/>
            <p:cNvSpPr/>
            <p:nvPr/>
          </p:nvSpPr>
          <p:spPr>
            <a:xfrm>
              <a:off x="2370150" y="2891000"/>
              <a:ext cx="107125" cy="360200"/>
            </a:xfrm>
            <a:custGeom>
              <a:avLst/>
              <a:gdLst/>
              <a:ahLst/>
              <a:cxnLst/>
              <a:rect l="l" t="t" r="r" b="b"/>
              <a:pathLst>
                <a:path w="4285" h="14408" extrusionOk="0">
                  <a:moveTo>
                    <a:pt x="2009" y="14408"/>
                  </a:moveTo>
                  <a:cubicBezTo>
                    <a:pt x="1893" y="14315"/>
                    <a:pt x="1904" y="14222"/>
                    <a:pt x="1904" y="14118"/>
                  </a:cubicBezTo>
                  <a:cubicBezTo>
                    <a:pt x="1904" y="13758"/>
                    <a:pt x="1893" y="13409"/>
                    <a:pt x="1893" y="13038"/>
                  </a:cubicBezTo>
                  <a:cubicBezTo>
                    <a:pt x="1893" y="12330"/>
                    <a:pt x="1893" y="11610"/>
                    <a:pt x="1870" y="10890"/>
                  </a:cubicBezTo>
                  <a:cubicBezTo>
                    <a:pt x="1870" y="10774"/>
                    <a:pt x="1893" y="10681"/>
                    <a:pt x="1835" y="10542"/>
                  </a:cubicBezTo>
                  <a:cubicBezTo>
                    <a:pt x="1649" y="10542"/>
                    <a:pt x="1463" y="10519"/>
                    <a:pt x="1289" y="10461"/>
                  </a:cubicBezTo>
                  <a:cubicBezTo>
                    <a:pt x="1173" y="10414"/>
                    <a:pt x="1138" y="10345"/>
                    <a:pt x="1115" y="10240"/>
                  </a:cubicBezTo>
                  <a:lnTo>
                    <a:pt x="1115" y="9938"/>
                  </a:lnTo>
                  <a:cubicBezTo>
                    <a:pt x="1115" y="9834"/>
                    <a:pt x="1103" y="9729"/>
                    <a:pt x="1103" y="9636"/>
                  </a:cubicBezTo>
                  <a:cubicBezTo>
                    <a:pt x="1045" y="9613"/>
                    <a:pt x="987" y="9613"/>
                    <a:pt x="941" y="9602"/>
                  </a:cubicBezTo>
                  <a:cubicBezTo>
                    <a:pt x="848" y="9578"/>
                    <a:pt x="767" y="9520"/>
                    <a:pt x="744" y="9428"/>
                  </a:cubicBezTo>
                  <a:cubicBezTo>
                    <a:pt x="685" y="9265"/>
                    <a:pt x="616" y="9114"/>
                    <a:pt x="616" y="8940"/>
                  </a:cubicBezTo>
                  <a:cubicBezTo>
                    <a:pt x="616" y="7802"/>
                    <a:pt x="616" y="6676"/>
                    <a:pt x="593" y="5527"/>
                  </a:cubicBezTo>
                  <a:cubicBezTo>
                    <a:pt x="593" y="5411"/>
                    <a:pt x="627" y="5283"/>
                    <a:pt x="639" y="5167"/>
                  </a:cubicBezTo>
                  <a:cubicBezTo>
                    <a:pt x="639" y="5132"/>
                    <a:pt x="674" y="5109"/>
                    <a:pt x="674" y="5074"/>
                  </a:cubicBezTo>
                  <a:cubicBezTo>
                    <a:pt x="651" y="4772"/>
                    <a:pt x="744" y="4470"/>
                    <a:pt x="709" y="4157"/>
                  </a:cubicBezTo>
                  <a:cubicBezTo>
                    <a:pt x="697" y="3971"/>
                    <a:pt x="697" y="3797"/>
                    <a:pt x="697" y="3611"/>
                  </a:cubicBezTo>
                  <a:cubicBezTo>
                    <a:pt x="697" y="3507"/>
                    <a:pt x="685" y="3402"/>
                    <a:pt x="685" y="3286"/>
                  </a:cubicBezTo>
                  <a:cubicBezTo>
                    <a:pt x="465" y="3309"/>
                    <a:pt x="291" y="3228"/>
                    <a:pt x="151" y="3101"/>
                  </a:cubicBezTo>
                  <a:cubicBezTo>
                    <a:pt x="105" y="3054"/>
                    <a:pt x="59" y="3019"/>
                    <a:pt x="47" y="2961"/>
                  </a:cubicBezTo>
                  <a:cubicBezTo>
                    <a:pt x="1" y="2706"/>
                    <a:pt x="59" y="2462"/>
                    <a:pt x="163" y="2241"/>
                  </a:cubicBezTo>
                  <a:cubicBezTo>
                    <a:pt x="209" y="2160"/>
                    <a:pt x="279" y="2102"/>
                    <a:pt x="384" y="2102"/>
                  </a:cubicBezTo>
                  <a:cubicBezTo>
                    <a:pt x="674" y="2102"/>
                    <a:pt x="976" y="2102"/>
                    <a:pt x="1266" y="2114"/>
                  </a:cubicBezTo>
                  <a:cubicBezTo>
                    <a:pt x="1336" y="2114"/>
                    <a:pt x="1405" y="2160"/>
                    <a:pt x="1510" y="2183"/>
                  </a:cubicBezTo>
                  <a:cubicBezTo>
                    <a:pt x="1603" y="1951"/>
                    <a:pt x="1545" y="1742"/>
                    <a:pt x="1556" y="1510"/>
                  </a:cubicBezTo>
                  <a:cubicBezTo>
                    <a:pt x="1568" y="1289"/>
                    <a:pt x="1556" y="1057"/>
                    <a:pt x="1556" y="825"/>
                  </a:cubicBezTo>
                  <a:cubicBezTo>
                    <a:pt x="1487" y="825"/>
                    <a:pt x="1440" y="837"/>
                    <a:pt x="1382" y="837"/>
                  </a:cubicBezTo>
                  <a:cubicBezTo>
                    <a:pt x="1336" y="837"/>
                    <a:pt x="1289" y="848"/>
                    <a:pt x="1266" y="825"/>
                  </a:cubicBezTo>
                  <a:cubicBezTo>
                    <a:pt x="1092" y="709"/>
                    <a:pt x="906" y="651"/>
                    <a:pt x="767" y="477"/>
                  </a:cubicBezTo>
                  <a:cubicBezTo>
                    <a:pt x="685" y="361"/>
                    <a:pt x="697" y="233"/>
                    <a:pt x="744" y="94"/>
                  </a:cubicBezTo>
                  <a:cubicBezTo>
                    <a:pt x="755" y="36"/>
                    <a:pt x="813" y="1"/>
                    <a:pt x="871" y="1"/>
                  </a:cubicBezTo>
                  <a:lnTo>
                    <a:pt x="1092" y="1"/>
                  </a:lnTo>
                  <a:lnTo>
                    <a:pt x="2740" y="1"/>
                  </a:lnTo>
                  <a:cubicBezTo>
                    <a:pt x="2903" y="1"/>
                    <a:pt x="3054" y="12"/>
                    <a:pt x="3181" y="94"/>
                  </a:cubicBezTo>
                  <a:cubicBezTo>
                    <a:pt x="3251" y="140"/>
                    <a:pt x="3321" y="152"/>
                    <a:pt x="3414" y="187"/>
                  </a:cubicBezTo>
                  <a:cubicBezTo>
                    <a:pt x="3495" y="210"/>
                    <a:pt x="3553" y="268"/>
                    <a:pt x="3588" y="361"/>
                  </a:cubicBezTo>
                  <a:cubicBezTo>
                    <a:pt x="3634" y="465"/>
                    <a:pt x="3588" y="581"/>
                    <a:pt x="3472" y="605"/>
                  </a:cubicBezTo>
                  <a:cubicBezTo>
                    <a:pt x="3298" y="651"/>
                    <a:pt x="3147" y="721"/>
                    <a:pt x="2996" y="814"/>
                  </a:cubicBezTo>
                  <a:cubicBezTo>
                    <a:pt x="2938" y="837"/>
                    <a:pt x="2856" y="848"/>
                    <a:pt x="2787" y="872"/>
                  </a:cubicBezTo>
                  <a:cubicBezTo>
                    <a:pt x="2729" y="883"/>
                    <a:pt x="2671" y="906"/>
                    <a:pt x="2624" y="930"/>
                  </a:cubicBezTo>
                  <a:cubicBezTo>
                    <a:pt x="2589" y="1162"/>
                    <a:pt x="2566" y="1951"/>
                    <a:pt x="2613" y="2207"/>
                  </a:cubicBezTo>
                  <a:cubicBezTo>
                    <a:pt x="2671" y="2207"/>
                    <a:pt x="2729" y="2218"/>
                    <a:pt x="2787" y="2218"/>
                  </a:cubicBezTo>
                  <a:cubicBezTo>
                    <a:pt x="2996" y="2218"/>
                    <a:pt x="3193" y="2230"/>
                    <a:pt x="3402" y="2218"/>
                  </a:cubicBezTo>
                  <a:cubicBezTo>
                    <a:pt x="3646" y="2207"/>
                    <a:pt x="3878" y="2265"/>
                    <a:pt x="4122" y="2299"/>
                  </a:cubicBezTo>
                  <a:cubicBezTo>
                    <a:pt x="4226" y="2323"/>
                    <a:pt x="4273" y="2381"/>
                    <a:pt x="4273" y="2462"/>
                  </a:cubicBezTo>
                  <a:cubicBezTo>
                    <a:pt x="4273" y="2683"/>
                    <a:pt x="4284" y="2915"/>
                    <a:pt x="4273" y="3135"/>
                  </a:cubicBezTo>
                  <a:cubicBezTo>
                    <a:pt x="4273" y="3286"/>
                    <a:pt x="4168" y="3368"/>
                    <a:pt x="4006" y="3379"/>
                  </a:cubicBezTo>
                  <a:lnTo>
                    <a:pt x="3704" y="3379"/>
                  </a:lnTo>
                  <a:cubicBezTo>
                    <a:pt x="3634" y="3379"/>
                    <a:pt x="3576" y="3391"/>
                    <a:pt x="3483" y="3391"/>
                  </a:cubicBezTo>
                  <a:cubicBezTo>
                    <a:pt x="3483" y="3484"/>
                    <a:pt x="3472" y="3553"/>
                    <a:pt x="3472" y="3611"/>
                  </a:cubicBezTo>
                  <a:lnTo>
                    <a:pt x="3472" y="6363"/>
                  </a:lnTo>
                  <a:cubicBezTo>
                    <a:pt x="3472" y="7349"/>
                    <a:pt x="3460" y="8325"/>
                    <a:pt x="3460" y="9311"/>
                  </a:cubicBezTo>
                  <a:cubicBezTo>
                    <a:pt x="3460" y="9381"/>
                    <a:pt x="3460" y="9462"/>
                    <a:pt x="3437" y="9532"/>
                  </a:cubicBezTo>
                  <a:cubicBezTo>
                    <a:pt x="3425" y="9660"/>
                    <a:pt x="3379" y="9718"/>
                    <a:pt x="3251" y="9718"/>
                  </a:cubicBezTo>
                  <a:cubicBezTo>
                    <a:pt x="3123" y="9718"/>
                    <a:pt x="2996" y="9729"/>
                    <a:pt x="2880" y="9834"/>
                  </a:cubicBezTo>
                  <a:lnTo>
                    <a:pt x="2880" y="10252"/>
                  </a:lnTo>
                  <a:cubicBezTo>
                    <a:pt x="2880" y="10588"/>
                    <a:pt x="2798" y="10646"/>
                    <a:pt x="2485" y="10658"/>
                  </a:cubicBezTo>
                  <a:cubicBezTo>
                    <a:pt x="2427" y="10658"/>
                    <a:pt x="2369" y="10658"/>
                    <a:pt x="2299" y="10681"/>
                  </a:cubicBezTo>
                  <a:cubicBezTo>
                    <a:pt x="2276" y="10681"/>
                    <a:pt x="2253" y="10693"/>
                    <a:pt x="2218" y="10705"/>
                  </a:cubicBezTo>
                  <a:cubicBezTo>
                    <a:pt x="2206" y="10751"/>
                    <a:pt x="2195" y="10809"/>
                    <a:pt x="2195" y="10867"/>
                  </a:cubicBezTo>
                  <a:cubicBezTo>
                    <a:pt x="2195" y="11529"/>
                    <a:pt x="2183" y="12202"/>
                    <a:pt x="2195" y="12852"/>
                  </a:cubicBezTo>
                  <a:cubicBezTo>
                    <a:pt x="2195" y="13154"/>
                    <a:pt x="2218" y="13468"/>
                    <a:pt x="2241" y="13769"/>
                  </a:cubicBezTo>
                  <a:cubicBezTo>
                    <a:pt x="2241" y="13943"/>
                    <a:pt x="2218" y="14118"/>
                    <a:pt x="2206" y="14292"/>
                  </a:cubicBezTo>
                  <a:cubicBezTo>
                    <a:pt x="2183" y="14350"/>
                    <a:pt x="2113" y="14396"/>
                    <a:pt x="2009" y="14408"/>
                  </a:cubicBezTo>
                  <a:close/>
                  <a:moveTo>
                    <a:pt x="3112" y="3217"/>
                  </a:moveTo>
                  <a:lnTo>
                    <a:pt x="2787" y="3217"/>
                  </a:lnTo>
                  <a:lnTo>
                    <a:pt x="1742" y="3217"/>
                  </a:lnTo>
                  <a:cubicBezTo>
                    <a:pt x="1661" y="3217"/>
                    <a:pt x="1568" y="3217"/>
                    <a:pt x="1510" y="3193"/>
                  </a:cubicBezTo>
                  <a:cubicBezTo>
                    <a:pt x="1347" y="3077"/>
                    <a:pt x="1196" y="3112"/>
                    <a:pt x="1022" y="3159"/>
                  </a:cubicBezTo>
                  <a:cubicBezTo>
                    <a:pt x="1022" y="3217"/>
                    <a:pt x="999" y="3275"/>
                    <a:pt x="999" y="3321"/>
                  </a:cubicBezTo>
                  <a:cubicBezTo>
                    <a:pt x="987" y="3925"/>
                    <a:pt x="976" y="4552"/>
                    <a:pt x="964" y="5167"/>
                  </a:cubicBezTo>
                  <a:cubicBezTo>
                    <a:pt x="964" y="5306"/>
                    <a:pt x="929" y="5469"/>
                    <a:pt x="918" y="5608"/>
                  </a:cubicBezTo>
                  <a:cubicBezTo>
                    <a:pt x="906" y="5829"/>
                    <a:pt x="883" y="6061"/>
                    <a:pt x="952" y="6281"/>
                  </a:cubicBezTo>
                  <a:cubicBezTo>
                    <a:pt x="1103" y="6339"/>
                    <a:pt x="1278" y="6305"/>
                    <a:pt x="1440" y="6305"/>
                  </a:cubicBezTo>
                  <a:cubicBezTo>
                    <a:pt x="1475" y="6305"/>
                    <a:pt x="1510" y="6281"/>
                    <a:pt x="1545" y="6247"/>
                  </a:cubicBezTo>
                  <a:cubicBezTo>
                    <a:pt x="1684" y="6154"/>
                    <a:pt x="1707" y="6131"/>
                    <a:pt x="1800" y="6223"/>
                  </a:cubicBezTo>
                  <a:cubicBezTo>
                    <a:pt x="1904" y="6305"/>
                    <a:pt x="2009" y="6328"/>
                    <a:pt x="2113" y="6328"/>
                  </a:cubicBezTo>
                  <a:lnTo>
                    <a:pt x="2961" y="6328"/>
                  </a:lnTo>
                  <a:cubicBezTo>
                    <a:pt x="3019" y="6328"/>
                    <a:pt x="3077" y="6305"/>
                    <a:pt x="3135" y="6305"/>
                  </a:cubicBezTo>
                  <a:cubicBezTo>
                    <a:pt x="3158" y="6038"/>
                    <a:pt x="3158" y="3507"/>
                    <a:pt x="3112" y="3217"/>
                  </a:cubicBezTo>
                  <a:close/>
                  <a:moveTo>
                    <a:pt x="3123" y="9416"/>
                  </a:moveTo>
                  <a:cubicBezTo>
                    <a:pt x="3170" y="9172"/>
                    <a:pt x="3158" y="6815"/>
                    <a:pt x="3112" y="6583"/>
                  </a:cubicBezTo>
                  <a:cubicBezTo>
                    <a:pt x="3054" y="6572"/>
                    <a:pt x="2996" y="6560"/>
                    <a:pt x="2938" y="6560"/>
                  </a:cubicBezTo>
                  <a:lnTo>
                    <a:pt x="1092" y="6560"/>
                  </a:lnTo>
                  <a:cubicBezTo>
                    <a:pt x="1034" y="6560"/>
                    <a:pt x="976" y="6583"/>
                    <a:pt x="929" y="6583"/>
                  </a:cubicBezTo>
                  <a:cubicBezTo>
                    <a:pt x="918" y="6630"/>
                    <a:pt x="918" y="6653"/>
                    <a:pt x="918" y="6688"/>
                  </a:cubicBezTo>
                  <a:cubicBezTo>
                    <a:pt x="918" y="7431"/>
                    <a:pt x="906" y="8151"/>
                    <a:pt x="906" y="8894"/>
                  </a:cubicBezTo>
                  <a:cubicBezTo>
                    <a:pt x="906" y="9056"/>
                    <a:pt x="964" y="9184"/>
                    <a:pt x="1022" y="9311"/>
                  </a:cubicBezTo>
                  <a:cubicBezTo>
                    <a:pt x="1196" y="9358"/>
                    <a:pt x="1347" y="9381"/>
                    <a:pt x="1510" y="9416"/>
                  </a:cubicBezTo>
                  <a:cubicBezTo>
                    <a:pt x="1568" y="9428"/>
                    <a:pt x="1626" y="9428"/>
                    <a:pt x="1695" y="9428"/>
                  </a:cubicBezTo>
                  <a:lnTo>
                    <a:pt x="2195" y="9428"/>
                  </a:lnTo>
                  <a:cubicBezTo>
                    <a:pt x="2264" y="9428"/>
                    <a:pt x="2334" y="9428"/>
                    <a:pt x="2415" y="9451"/>
                  </a:cubicBezTo>
                  <a:cubicBezTo>
                    <a:pt x="2624" y="9555"/>
                    <a:pt x="2822" y="9532"/>
                    <a:pt x="3031" y="9439"/>
                  </a:cubicBezTo>
                  <a:cubicBezTo>
                    <a:pt x="3054" y="9428"/>
                    <a:pt x="3100" y="9428"/>
                    <a:pt x="3123" y="9416"/>
                  </a:cubicBezTo>
                  <a:close/>
                  <a:moveTo>
                    <a:pt x="4006" y="2566"/>
                  </a:moveTo>
                  <a:cubicBezTo>
                    <a:pt x="3808" y="2450"/>
                    <a:pt x="3611" y="2416"/>
                    <a:pt x="3425" y="2439"/>
                  </a:cubicBezTo>
                  <a:lnTo>
                    <a:pt x="1603" y="2439"/>
                  </a:lnTo>
                  <a:cubicBezTo>
                    <a:pt x="1510" y="2439"/>
                    <a:pt x="1417" y="2439"/>
                    <a:pt x="1324" y="2416"/>
                  </a:cubicBezTo>
                  <a:cubicBezTo>
                    <a:pt x="1034" y="2346"/>
                    <a:pt x="778" y="2346"/>
                    <a:pt x="442" y="2392"/>
                  </a:cubicBezTo>
                  <a:cubicBezTo>
                    <a:pt x="337" y="2532"/>
                    <a:pt x="256" y="2694"/>
                    <a:pt x="326" y="2903"/>
                  </a:cubicBezTo>
                  <a:cubicBezTo>
                    <a:pt x="407" y="2984"/>
                    <a:pt x="511" y="3054"/>
                    <a:pt x="639" y="3031"/>
                  </a:cubicBezTo>
                  <a:cubicBezTo>
                    <a:pt x="802" y="2857"/>
                    <a:pt x="802" y="2857"/>
                    <a:pt x="1034" y="2857"/>
                  </a:cubicBezTo>
                  <a:cubicBezTo>
                    <a:pt x="1161" y="2857"/>
                    <a:pt x="1301" y="2857"/>
                    <a:pt x="1428" y="2868"/>
                  </a:cubicBezTo>
                  <a:cubicBezTo>
                    <a:pt x="1730" y="2880"/>
                    <a:pt x="2032" y="2915"/>
                    <a:pt x="2346" y="2926"/>
                  </a:cubicBezTo>
                  <a:cubicBezTo>
                    <a:pt x="2601" y="2938"/>
                    <a:pt x="2880" y="2926"/>
                    <a:pt x="3135" y="2926"/>
                  </a:cubicBezTo>
                  <a:cubicBezTo>
                    <a:pt x="3274" y="2926"/>
                    <a:pt x="3390" y="2926"/>
                    <a:pt x="3460" y="3054"/>
                  </a:cubicBezTo>
                  <a:cubicBezTo>
                    <a:pt x="3472" y="3089"/>
                    <a:pt x="3518" y="3112"/>
                    <a:pt x="3565" y="3112"/>
                  </a:cubicBezTo>
                  <a:cubicBezTo>
                    <a:pt x="3704" y="3112"/>
                    <a:pt x="3866" y="3159"/>
                    <a:pt x="4006" y="3089"/>
                  </a:cubicBezTo>
                  <a:cubicBezTo>
                    <a:pt x="4006" y="3019"/>
                    <a:pt x="4029" y="2938"/>
                    <a:pt x="4029" y="2868"/>
                  </a:cubicBezTo>
                  <a:cubicBezTo>
                    <a:pt x="4006" y="2752"/>
                    <a:pt x="4006" y="2671"/>
                    <a:pt x="4006" y="2566"/>
                  </a:cubicBezTo>
                  <a:close/>
                  <a:moveTo>
                    <a:pt x="1428" y="10159"/>
                  </a:moveTo>
                  <a:cubicBezTo>
                    <a:pt x="1533" y="10240"/>
                    <a:pt x="1626" y="10275"/>
                    <a:pt x="1742" y="10275"/>
                  </a:cubicBezTo>
                  <a:cubicBezTo>
                    <a:pt x="1893" y="10275"/>
                    <a:pt x="2055" y="10275"/>
                    <a:pt x="2195" y="10345"/>
                  </a:cubicBezTo>
                  <a:cubicBezTo>
                    <a:pt x="2288" y="10391"/>
                    <a:pt x="2415" y="10368"/>
                    <a:pt x="2520" y="10345"/>
                  </a:cubicBezTo>
                  <a:cubicBezTo>
                    <a:pt x="2578" y="10020"/>
                    <a:pt x="2578" y="10008"/>
                    <a:pt x="2404" y="9718"/>
                  </a:cubicBezTo>
                  <a:cubicBezTo>
                    <a:pt x="2090" y="9636"/>
                    <a:pt x="1777" y="9695"/>
                    <a:pt x="1440" y="9671"/>
                  </a:cubicBezTo>
                  <a:cubicBezTo>
                    <a:pt x="1417" y="9845"/>
                    <a:pt x="1428" y="9996"/>
                    <a:pt x="1428" y="10159"/>
                  </a:cubicBezTo>
                  <a:close/>
                  <a:moveTo>
                    <a:pt x="2322" y="2149"/>
                  </a:moveTo>
                  <a:lnTo>
                    <a:pt x="2322" y="1359"/>
                  </a:lnTo>
                  <a:cubicBezTo>
                    <a:pt x="2322" y="1162"/>
                    <a:pt x="2299" y="953"/>
                    <a:pt x="2195" y="767"/>
                  </a:cubicBezTo>
                  <a:cubicBezTo>
                    <a:pt x="2079" y="755"/>
                    <a:pt x="1962" y="721"/>
                    <a:pt x="1835" y="790"/>
                  </a:cubicBezTo>
                  <a:lnTo>
                    <a:pt x="1835" y="1464"/>
                  </a:lnTo>
                  <a:cubicBezTo>
                    <a:pt x="1846" y="1696"/>
                    <a:pt x="1788" y="1928"/>
                    <a:pt x="1881" y="2160"/>
                  </a:cubicBezTo>
                  <a:cubicBezTo>
                    <a:pt x="2021" y="2172"/>
                    <a:pt x="2171" y="2183"/>
                    <a:pt x="2322" y="2149"/>
                  </a:cubicBezTo>
                  <a:close/>
                  <a:moveTo>
                    <a:pt x="3123" y="361"/>
                  </a:moveTo>
                  <a:cubicBezTo>
                    <a:pt x="3042" y="256"/>
                    <a:pt x="2926" y="233"/>
                    <a:pt x="2787" y="233"/>
                  </a:cubicBezTo>
                  <a:lnTo>
                    <a:pt x="1161" y="233"/>
                  </a:lnTo>
                  <a:cubicBezTo>
                    <a:pt x="1127" y="233"/>
                    <a:pt x="1080" y="245"/>
                    <a:pt x="1022" y="256"/>
                  </a:cubicBezTo>
                  <a:cubicBezTo>
                    <a:pt x="1138" y="384"/>
                    <a:pt x="1220" y="442"/>
                    <a:pt x="1510" y="558"/>
                  </a:cubicBezTo>
                  <a:cubicBezTo>
                    <a:pt x="1730" y="442"/>
                    <a:pt x="1730" y="442"/>
                    <a:pt x="1974" y="442"/>
                  </a:cubicBezTo>
                  <a:lnTo>
                    <a:pt x="2195" y="442"/>
                  </a:lnTo>
                  <a:cubicBezTo>
                    <a:pt x="2404" y="442"/>
                    <a:pt x="2404" y="442"/>
                    <a:pt x="2578" y="593"/>
                  </a:cubicBezTo>
                  <a:cubicBezTo>
                    <a:pt x="2764" y="581"/>
                    <a:pt x="2961" y="535"/>
                    <a:pt x="3123" y="36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5" name="Google Shape;3765;p66"/>
            <p:cNvSpPr/>
            <p:nvPr/>
          </p:nvSpPr>
          <p:spPr>
            <a:xfrm>
              <a:off x="2404100" y="3012900"/>
              <a:ext cx="13375" cy="6425"/>
            </a:xfrm>
            <a:custGeom>
              <a:avLst/>
              <a:gdLst/>
              <a:ahLst/>
              <a:cxnLst/>
              <a:rect l="l" t="t" r="r" b="b"/>
              <a:pathLst>
                <a:path w="535" h="257" extrusionOk="0">
                  <a:moveTo>
                    <a:pt x="303" y="1"/>
                  </a:moveTo>
                  <a:cubicBezTo>
                    <a:pt x="349" y="12"/>
                    <a:pt x="419" y="24"/>
                    <a:pt x="488" y="36"/>
                  </a:cubicBezTo>
                  <a:cubicBezTo>
                    <a:pt x="523" y="36"/>
                    <a:pt x="535" y="82"/>
                    <a:pt x="535" y="117"/>
                  </a:cubicBezTo>
                  <a:cubicBezTo>
                    <a:pt x="535" y="140"/>
                    <a:pt x="512" y="175"/>
                    <a:pt x="488" y="186"/>
                  </a:cubicBezTo>
                  <a:cubicBezTo>
                    <a:pt x="349" y="256"/>
                    <a:pt x="198" y="256"/>
                    <a:pt x="59" y="186"/>
                  </a:cubicBezTo>
                  <a:cubicBezTo>
                    <a:pt x="24" y="175"/>
                    <a:pt x="1" y="117"/>
                    <a:pt x="12" y="82"/>
                  </a:cubicBezTo>
                  <a:cubicBezTo>
                    <a:pt x="12" y="59"/>
                    <a:pt x="59" y="24"/>
                    <a:pt x="94" y="12"/>
                  </a:cubicBezTo>
                  <a:cubicBezTo>
                    <a:pt x="152" y="1"/>
                    <a:pt x="210" y="12"/>
                    <a:pt x="303"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6" name="Google Shape;3766;p66"/>
            <p:cNvSpPr/>
            <p:nvPr/>
          </p:nvSpPr>
          <p:spPr>
            <a:xfrm>
              <a:off x="2405850" y="3028300"/>
              <a:ext cx="12800" cy="7850"/>
            </a:xfrm>
            <a:custGeom>
              <a:avLst/>
              <a:gdLst/>
              <a:ahLst/>
              <a:cxnLst/>
              <a:rect l="l" t="t" r="r" b="b"/>
              <a:pathLst>
                <a:path w="512" h="314" extrusionOk="0">
                  <a:moveTo>
                    <a:pt x="302" y="313"/>
                  </a:moveTo>
                  <a:cubicBezTo>
                    <a:pt x="198" y="313"/>
                    <a:pt x="117" y="232"/>
                    <a:pt x="47" y="163"/>
                  </a:cubicBezTo>
                  <a:cubicBezTo>
                    <a:pt x="0" y="116"/>
                    <a:pt x="24" y="35"/>
                    <a:pt x="82" y="23"/>
                  </a:cubicBezTo>
                  <a:cubicBezTo>
                    <a:pt x="128" y="0"/>
                    <a:pt x="175" y="0"/>
                    <a:pt x="198" y="0"/>
                  </a:cubicBezTo>
                  <a:cubicBezTo>
                    <a:pt x="279" y="35"/>
                    <a:pt x="349" y="58"/>
                    <a:pt x="418" y="104"/>
                  </a:cubicBezTo>
                  <a:cubicBezTo>
                    <a:pt x="465" y="139"/>
                    <a:pt x="511" y="174"/>
                    <a:pt x="476" y="232"/>
                  </a:cubicBezTo>
                  <a:cubicBezTo>
                    <a:pt x="465" y="267"/>
                    <a:pt x="407" y="279"/>
                    <a:pt x="360" y="302"/>
                  </a:cubicBezTo>
                  <a:cubicBezTo>
                    <a:pt x="349" y="313"/>
                    <a:pt x="326" y="290"/>
                    <a:pt x="302" y="31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7" name="Google Shape;3767;p66"/>
            <p:cNvSpPr/>
            <p:nvPr/>
          </p:nvSpPr>
          <p:spPr>
            <a:xfrm>
              <a:off x="2406150" y="3000125"/>
              <a:ext cx="7850" cy="6425"/>
            </a:xfrm>
            <a:custGeom>
              <a:avLst/>
              <a:gdLst/>
              <a:ahLst/>
              <a:cxnLst/>
              <a:rect l="l" t="t" r="r" b="b"/>
              <a:pathLst>
                <a:path w="314" h="257" extrusionOk="0">
                  <a:moveTo>
                    <a:pt x="314" y="117"/>
                  </a:moveTo>
                  <a:cubicBezTo>
                    <a:pt x="163" y="245"/>
                    <a:pt x="81" y="256"/>
                    <a:pt x="23" y="187"/>
                  </a:cubicBezTo>
                  <a:cubicBezTo>
                    <a:pt x="0" y="163"/>
                    <a:pt x="0" y="82"/>
                    <a:pt x="12" y="59"/>
                  </a:cubicBezTo>
                  <a:cubicBezTo>
                    <a:pt x="12" y="24"/>
                    <a:pt x="81" y="1"/>
                    <a:pt x="116" y="13"/>
                  </a:cubicBezTo>
                  <a:cubicBezTo>
                    <a:pt x="174" y="24"/>
                    <a:pt x="232" y="71"/>
                    <a:pt x="314" y="11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8" name="Google Shape;3768;p66"/>
            <p:cNvSpPr/>
            <p:nvPr/>
          </p:nvSpPr>
          <p:spPr>
            <a:xfrm>
              <a:off x="2406725" y="2980100"/>
              <a:ext cx="6125" cy="4400"/>
            </a:xfrm>
            <a:custGeom>
              <a:avLst/>
              <a:gdLst/>
              <a:ahLst/>
              <a:cxnLst/>
              <a:rect l="l" t="t" r="r" b="b"/>
              <a:pathLst>
                <a:path w="245" h="176" extrusionOk="0">
                  <a:moveTo>
                    <a:pt x="35" y="36"/>
                  </a:moveTo>
                  <a:cubicBezTo>
                    <a:pt x="70" y="36"/>
                    <a:pt x="105" y="1"/>
                    <a:pt x="151" y="12"/>
                  </a:cubicBezTo>
                  <a:cubicBezTo>
                    <a:pt x="198" y="12"/>
                    <a:pt x="244" y="105"/>
                    <a:pt x="198" y="129"/>
                  </a:cubicBezTo>
                  <a:cubicBezTo>
                    <a:pt x="163" y="163"/>
                    <a:pt x="116" y="175"/>
                    <a:pt x="93" y="163"/>
                  </a:cubicBezTo>
                  <a:cubicBezTo>
                    <a:pt x="35" y="163"/>
                    <a:pt x="0" y="105"/>
                    <a:pt x="35" y="3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9" name="Google Shape;3769;p66"/>
            <p:cNvSpPr/>
            <p:nvPr/>
          </p:nvSpPr>
          <p:spPr>
            <a:xfrm>
              <a:off x="2402075" y="3101725"/>
              <a:ext cx="17150" cy="6400"/>
            </a:xfrm>
            <a:custGeom>
              <a:avLst/>
              <a:gdLst/>
              <a:ahLst/>
              <a:cxnLst/>
              <a:rect l="l" t="t" r="r" b="b"/>
              <a:pathLst>
                <a:path w="686" h="256" extrusionOk="0">
                  <a:moveTo>
                    <a:pt x="372" y="0"/>
                  </a:moveTo>
                  <a:cubicBezTo>
                    <a:pt x="430" y="0"/>
                    <a:pt x="523" y="12"/>
                    <a:pt x="627" y="23"/>
                  </a:cubicBezTo>
                  <a:cubicBezTo>
                    <a:pt x="662" y="23"/>
                    <a:pt x="685" y="81"/>
                    <a:pt x="685" y="116"/>
                  </a:cubicBezTo>
                  <a:cubicBezTo>
                    <a:pt x="685" y="139"/>
                    <a:pt x="651" y="197"/>
                    <a:pt x="627" y="197"/>
                  </a:cubicBezTo>
                  <a:cubicBezTo>
                    <a:pt x="442" y="256"/>
                    <a:pt x="244" y="244"/>
                    <a:pt x="59" y="221"/>
                  </a:cubicBezTo>
                  <a:cubicBezTo>
                    <a:pt x="35" y="221"/>
                    <a:pt x="1" y="139"/>
                    <a:pt x="1" y="128"/>
                  </a:cubicBezTo>
                  <a:cubicBezTo>
                    <a:pt x="24" y="81"/>
                    <a:pt x="47" y="23"/>
                    <a:pt x="93" y="23"/>
                  </a:cubicBezTo>
                  <a:cubicBezTo>
                    <a:pt x="175" y="0"/>
                    <a:pt x="256" y="12"/>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0" name="Google Shape;3770;p66"/>
            <p:cNvSpPr/>
            <p:nvPr/>
          </p:nvSpPr>
          <p:spPr>
            <a:xfrm>
              <a:off x="2405850" y="3089825"/>
              <a:ext cx="11625" cy="4650"/>
            </a:xfrm>
            <a:custGeom>
              <a:avLst/>
              <a:gdLst/>
              <a:ahLst/>
              <a:cxnLst/>
              <a:rect l="l" t="t" r="r" b="b"/>
              <a:pathLst>
                <a:path w="465" h="186" extrusionOk="0">
                  <a:moveTo>
                    <a:pt x="233" y="0"/>
                  </a:moveTo>
                  <a:cubicBezTo>
                    <a:pt x="279" y="0"/>
                    <a:pt x="314" y="0"/>
                    <a:pt x="360" y="12"/>
                  </a:cubicBezTo>
                  <a:cubicBezTo>
                    <a:pt x="395" y="23"/>
                    <a:pt x="453" y="58"/>
                    <a:pt x="453" y="81"/>
                  </a:cubicBezTo>
                  <a:cubicBezTo>
                    <a:pt x="465" y="139"/>
                    <a:pt x="407" y="174"/>
                    <a:pt x="360" y="174"/>
                  </a:cubicBezTo>
                  <a:cubicBezTo>
                    <a:pt x="279" y="186"/>
                    <a:pt x="186" y="186"/>
                    <a:pt x="105" y="174"/>
                  </a:cubicBezTo>
                  <a:cubicBezTo>
                    <a:pt x="70" y="174"/>
                    <a:pt x="24" y="128"/>
                    <a:pt x="12" y="93"/>
                  </a:cubicBezTo>
                  <a:cubicBezTo>
                    <a:pt x="0" y="35"/>
                    <a:pt x="47" y="12"/>
                    <a:pt x="105"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1" name="Google Shape;3771;p66"/>
            <p:cNvSpPr/>
            <p:nvPr/>
          </p:nvSpPr>
          <p:spPr>
            <a:xfrm>
              <a:off x="2405850" y="3076475"/>
              <a:ext cx="10175" cy="6100"/>
            </a:xfrm>
            <a:custGeom>
              <a:avLst/>
              <a:gdLst/>
              <a:ahLst/>
              <a:cxnLst/>
              <a:rect l="l" t="t" r="r" b="b"/>
              <a:pathLst>
                <a:path w="407" h="244" extrusionOk="0">
                  <a:moveTo>
                    <a:pt x="407" y="186"/>
                  </a:moveTo>
                  <a:cubicBezTo>
                    <a:pt x="291" y="244"/>
                    <a:pt x="186" y="221"/>
                    <a:pt x="82" y="209"/>
                  </a:cubicBezTo>
                  <a:cubicBezTo>
                    <a:pt x="24" y="197"/>
                    <a:pt x="0" y="151"/>
                    <a:pt x="12" y="93"/>
                  </a:cubicBezTo>
                  <a:cubicBezTo>
                    <a:pt x="24" y="35"/>
                    <a:pt x="70" y="0"/>
                    <a:pt x="128" y="0"/>
                  </a:cubicBezTo>
                  <a:cubicBezTo>
                    <a:pt x="186" y="0"/>
                    <a:pt x="256" y="0"/>
                    <a:pt x="302" y="35"/>
                  </a:cubicBezTo>
                  <a:cubicBezTo>
                    <a:pt x="349" y="70"/>
                    <a:pt x="372" y="128"/>
                    <a:pt x="407" y="18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2" name="Google Shape;3772;p66"/>
            <p:cNvSpPr/>
            <p:nvPr/>
          </p:nvSpPr>
          <p:spPr>
            <a:xfrm>
              <a:off x="2407600" y="3061375"/>
              <a:ext cx="9025" cy="6700"/>
            </a:xfrm>
            <a:custGeom>
              <a:avLst/>
              <a:gdLst/>
              <a:ahLst/>
              <a:cxnLst/>
              <a:rect l="l" t="t" r="r" b="b"/>
              <a:pathLst>
                <a:path w="361" h="268" extrusionOk="0">
                  <a:moveTo>
                    <a:pt x="163" y="0"/>
                  </a:moveTo>
                  <a:cubicBezTo>
                    <a:pt x="232" y="12"/>
                    <a:pt x="279" y="12"/>
                    <a:pt x="325" y="47"/>
                  </a:cubicBezTo>
                  <a:cubicBezTo>
                    <a:pt x="348" y="59"/>
                    <a:pt x="360" y="117"/>
                    <a:pt x="360" y="151"/>
                  </a:cubicBezTo>
                  <a:cubicBezTo>
                    <a:pt x="360" y="175"/>
                    <a:pt x="337" y="233"/>
                    <a:pt x="302" y="244"/>
                  </a:cubicBezTo>
                  <a:cubicBezTo>
                    <a:pt x="244" y="267"/>
                    <a:pt x="186" y="267"/>
                    <a:pt x="128" y="267"/>
                  </a:cubicBezTo>
                  <a:cubicBezTo>
                    <a:pt x="70" y="244"/>
                    <a:pt x="0" y="151"/>
                    <a:pt x="23" y="105"/>
                  </a:cubicBezTo>
                  <a:cubicBezTo>
                    <a:pt x="58" y="59"/>
                    <a:pt x="116" y="35"/>
                    <a:pt x="163"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3" name="Google Shape;3773;p66"/>
            <p:cNvSpPr/>
            <p:nvPr/>
          </p:nvSpPr>
          <p:spPr>
            <a:xfrm>
              <a:off x="2434000" y="3055000"/>
              <a:ext cx="15700" cy="74300"/>
            </a:xfrm>
            <a:custGeom>
              <a:avLst/>
              <a:gdLst/>
              <a:ahLst/>
              <a:cxnLst/>
              <a:rect l="l" t="t" r="r" b="b"/>
              <a:pathLst>
                <a:path w="628" h="2972" extrusionOk="0">
                  <a:moveTo>
                    <a:pt x="395" y="0"/>
                  </a:moveTo>
                  <a:lnTo>
                    <a:pt x="1" y="0"/>
                  </a:lnTo>
                  <a:lnTo>
                    <a:pt x="163" y="2972"/>
                  </a:lnTo>
                  <a:cubicBezTo>
                    <a:pt x="268" y="2972"/>
                    <a:pt x="360" y="2926"/>
                    <a:pt x="465" y="2879"/>
                  </a:cubicBezTo>
                  <a:cubicBezTo>
                    <a:pt x="511" y="2868"/>
                    <a:pt x="546" y="2856"/>
                    <a:pt x="581" y="2856"/>
                  </a:cubicBezTo>
                  <a:cubicBezTo>
                    <a:pt x="627" y="2612"/>
                    <a:pt x="616" y="255"/>
                    <a:pt x="569" y="23"/>
                  </a:cubicBezTo>
                  <a:cubicBezTo>
                    <a:pt x="511" y="23"/>
                    <a:pt x="453" y="0"/>
                    <a:pt x="39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74" name="Google Shape;3774;p66"/>
          <p:cNvGrpSpPr/>
          <p:nvPr/>
        </p:nvGrpSpPr>
        <p:grpSpPr>
          <a:xfrm rot="-1269491">
            <a:off x="930130" y="962295"/>
            <a:ext cx="815232" cy="791196"/>
            <a:chOff x="1428925" y="2779850"/>
            <a:chExt cx="216825" cy="210450"/>
          </a:xfrm>
        </p:grpSpPr>
        <p:sp>
          <p:nvSpPr>
            <p:cNvPr id="3775" name="Google Shape;3775;p66"/>
            <p:cNvSpPr/>
            <p:nvPr/>
          </p:nvSpPr>
          <p:spPr>
            <a:xfrm>
              <a:off x="1434150" y="2835000"/>
              <a:ext cx="200300" cy="149200"/>
            </a:xfrm>
            <a:custGeom>
              <a:avLst/>
              <a:gdLst/>
              <a:ahLst/>
              <a:cxnLst/>
              <a:rect l="l" t="t" r="r" b="b"/>
              <a:pathLst>
                <a:path w="8012" h="5968" extrusionOk="0">
                  <a:moveTo>
                    <a:pt x="860" y="0"/>
                  </a:moveTo>
                  <a:cubicBezTo>
                    <a:pt x="430" y="1451"/>
                    <a:pt x="372" y="2949"/>
                    <a:pt x="802" y="4365"/>
                  </a:cubicBezTo>
                  <a:cubicBezTo>
                    <a:pt x="918" y="4737"/>
                    <a:pt x="1243" y="4946"/>
                    <a:pt x="1614" y="5027"/>
                  </a:cubicBezTo>
                  <a:cubicBezTo>
                    <a:pt x="3356" y="5341"/>
                    <a:pt x="6119" y="5503"/>
                    <a:pt x="8011" y="5143"/>
                  </a:cubicBezTo>
                  <a:cubicBezTo>
                    <a:pt x="7837" y="5967"/>
                    <a:pt x="3008" y="5793"/>
                    <a:pt x="720" y="5329"/>
                  </a:cubicBezTo>
                  <a:cubicBezTo>
                    <a:pt x="407" y="4760"/>
                    <a:pt x="36" y="3924"/>
                    <a:pt x="36" y="3286"/>
                  </a:cubicBezTo>
                  <a:cubicBezTo>
                    <a:pt x="36" y="2496"/>
                    <a:pt x="1" y="1672"/>
                    <a:pt x="24" y="883"/>
                  </a:cubicBezTo>
                  <a:cubicBezTo>
                    <a:pt x="163" y="650"/>
                    <a:pt x="279" y="383"/>
                    <a:pt x="430" y="15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6" name="Google Shape;3776;p66"/>
            <p:cNvSpPr/>
            <p:nvPr/>
          </p:nvSpPr>
          <p:spPr>
            <a:xfrm>
              <a:off x="1501500" y="2868375"/>
              <a:ext cx="68500" cy="70550"/>
            </a:xfrm>
            <a:custGeom>
              <a:avLst/>
              <a:gdLst/>
              <a:ahLst/>
              <a:cxnLst/>
              <a:rect l="l" t="t" r="r" b="b"/>
              <a:pathLst>
                <a:path w="2740" h="2822" extrusionOk="0">
                  <a:moveTo>
                    <a:pt x="894" y="1869"/>
                  </a:moveTo>
                  <a:cubicBezTo>
                    <a:pt x="604" y="1893"/>
                    <a:pt x="360" y="1916"/>
                    <a:pt x="93" y="1858"/>
                  </a:cubicBezTo>
                  <a:cubicBezTo>
                    <a:pt x="0" y="1660"/>
                    <a:pt x="12" y="1440"/>
                    <a:pt x="12" y="1219"/>
                  </a:cubicBezTo>
                  <a:cubicBezTo>
                    <a:pt x="279" y="1173"/>
                    <a:pt x="557" y="1161"/>
                    <a:pt x="836" y="1208"/>
                  </a:cubicBezTo>
                  <a:cubicBezTo>
                    <a:pt x="929" y="1138"/>
                    <a:pt x="940" y="1022"/>
                    <a:pt x="940" y="894"/>
                  </a:cubicBezTo>
                  <a:lnTo>
                    <a:pt x="940" y="407"/>
                  </a:lnTo>
                  <a:lnTo>
                    <a:pt x="940" y="93"/>
                  </a:lnTo>
                  <a:cubicBezTo>
                    <a:pt x="1138" y="0"/>
                    <a:pt x="1347" y="35"/>
                    <a:pt x="1544" y="58"/>
                  </a:cubicBezTo>
                  <a:cubicBezTo>
                    <a:pt x="1591" y="58"/>
                    <a:pt x="1649" y="128"/>
                    <a:pt x="1660" y="186"/>
                  </a:cubicBezTo>
                  <a:cubicBezTo>
                    <a:pt x="1707" y="349"/>
                    <a:pt x="1753" y="523"/>
                    <a:pt x="1776" y="697"/>
                  </a:cubicBezTo>
                  <a:cubicBezTo>
                    <a:pt x="1799" y="755"/>
                    <a:pt x="1799" y="813"/>
                    <a:pt x="1799" y="883"/>
                  </a:cubicBezTo>
                  <a:cubicBezTo>
                    <a:pt x="1823" y="1034"/>
                    <a:pt x="1881" y="1080"/>
                    <a:pt x="2032" y="1092"/>
                  </a:cubicBezTo>
                  <a:lnTo>
                    <a:pt x="2519" y="1092"/>
                  </a:lnTo>
                  <a:cubicBezTo>
                    <a:pt x="2693" y="1092"/>
                    <a:pt x="2717" y="1150"/>
                    <a:pt x="2740" y="1324"/>
                  </a:cubicBezTo>
                  <a:lnTo>
                    <a:pt x="2740" y="1695"/>
                  </a:lnTo>
                  <a:cubicBezTo>
                    <a:pt x="2670" y="1719"/>
                    <a:pt x="2612" y="1730"/>
                    <a:pt x="2542" y="1730"/>
                  </a:cubicBezTo>
                  <a:cubicBezTo>
                    <a:pt x="2392" y="1719"/>
                    <a:pt x="2241" y="1684"/>
                    <a:pt x="2101" y="1672"/>
                  </a:cubicBezTo>
                  <a:cubicBezTo>
                    <a:pt x="1985" y="1660"/>
                    <a:pt x="1927" y="1719"/>
                    <a:pt x="1927" y="1835"/>
                  </a:cubicBezTo>
                  <a:lnTo>
                    <a:pt x="1927" y="2473"/>
                  </a:lnTo>
                  <a:cubicBezTo>
                    <a:pt x="1927" y="2566"/>
                    <a:pt x="1939" y="2670"/>
                    <a:pt x="1881" y="2775"/>
                  </a:cubicBezTo>
                  <a:cubicBezTo>
                    <a:pt x="1649" y="2821"/>
                    <a:pt x="1416" y="2798"/>
                    <a:pt x="1184" y="2705"/>
                  </a:cubicBezTo>
                  <a:cubicBezTo>
                    <a:pt x="1126" y="2427"/>
                    <a:pt x="1045" y="2136"/>
                    <a:pt x="894" y="186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7" name="Google Shape;3777;p66"/>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8" name="Google Shape;3778;p66"/>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79" name="Google Shape;3779;p66"/>
          <p:cNvGrpSpPr/>
          <p:nvPr/>
        </p:nvGrpSpPr>
        <p:grpSpPr>
          <a:xfrm rot="-4132237">
            <a:off x="6834586" y="4145005"/>
            <a:ext cx="700435" cy="290105"/>
            <a:chOff x="2333000" y="3750375"/>
            <a:chExt cx="157050" cy="65050"/>
          </a:xfrm>
        </p:grpSpPr>
        <p:sp>
          <p:nvSpPr>
            <p:cNvPr id="3780" name="Google Shape;3780;p66"/>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1" name="Google Shape;3781;p66"/>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2" name="Google Shape;3782;p66"/>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3" name="Google Shape;3783;p66"/>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4" name="Google Shape;3784;p66"/>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only 2">
  <p:cSld name="ONE_COLUMN_TEXT_1_1_1">
    <p:bg>
      <p:bgPr>
        <a:solidFill>
          <a:schemeClr val="accent1"/>
        </a:solidFill>
        <a:effectLst/>
      </p:bgPr>
    </p:bg>
    <p:spTree>
      <p:nvGrpSpPr>
        <p:cNvPr id="1" name="Shape 3785"/>
        <p:cNvGrpSpPr/>
        <p:nvPr/>
      </p:nvGrpSpPr>
      <p:grpSpPr>
        <a:xfrm>
          <a:off x="0" y="0"/>
          <a:ext cx="0" cy="0"/>
          <a:chOff x="0" y="0"/>
          <a:chExt cx="0" cy="0"/>
        </a:xfrm>
      </p:grpSpPr>
      <p:sp>
        <p:nvSpPr>
          <p:cNvPr id="3786" name="Google Shape;3786;p67"/>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3787" name="Google Shape;3787;p67"/>
          <p:cNvGrpSpPr/>
          <p:nvPr/>
        </p:nvGrpSpPr>
        <p:grpSpPr>
          <a:xfrm rot="-2700065">
            <a:off x="5166" y="1112073"/>
            <a:ext cx="598768" cy="1110833"/>
            <a:chOff x="2369275" y="3344925"/>
            <a:chExt cx="160525" cy="297800"/>
          </a:xfrm>
        </p:grpSpPr>
        <p:sp>
          <p:nvSpPr>
            <p:cNvPr id="3788" name="Google Shape;3788;p67"/>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9" name="Google Shape;3789;p67"/>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0" name="Google Shape;3790;p67"/>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1" name="Google Shape;3791;p67"/>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2" name="Google Shape;3792;p67"/>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3" name="Google Shape;3793;p67"/>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4" name="Google Shape;3794;p67"/>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5" name="Google Shape;3795;p67"/>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6" name="Google Shape;3796;p67"/>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7" name="Google Shape;3797;p67"/>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8" name="Google Shape;3798;p67"/>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9" name="Google Shape;3799;p67"/>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0" name="Google Shape;3800;p67"/>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1" name="Google Shape;3801;p67"/>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2" name="Google Shape;3802;p67"/>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03" name="Google Shape;3803;p67"/>
          <p:cNvSpPr/>
          <p:nvPr/>
        </p:nvSpPr>
        <p:spPr>
          <a:xfrm rot="1184892">
            <a:off x="888716" y="133998"/>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4" name="Google Shape;3804;p67"/>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805" name="Google Shape;3805;p67"/>
          <p:cNvGrpSpPr/>
          <p:nvPr/>
        </p:nvGrpSpPr>
        <p:grpSpPr>
          <a:xfrm rot="-6261324">
            <a:off x="1338660" y="608466"/>
            <a:ext cx="358602" cy="1165471"/>
            <a:chOff x="954700" y="3672025"/>
            <a:chExt cx="106825" cy="360200"/>
          </a:xfrm>
        </p:grpSpPr>
        <p:sp>
          <p:nvSpPr>
            <p:cNvPr id="3806" name="Google Shape;3806;p67"/>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7" name="Google Shape;3807;p67"/>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8" name="Google Shape;3808;p67"/>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9" name="Google Shape;3809;p67"/>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0" name="Google Shape;3810;p67"/>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1" name="Google Shape;3811;p67"/>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2" name="Google Shape;3812;p67"/>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3" name="Google Shape;3813;p67"/>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4" name="Google Shape;3814;p67"/>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15" name="Google Shape;3815;p67"/>
          <p:cNvGrpSpPr/>
          <p:nvPr/>
        </p:nvGrpSpPr>
        <p:grpSpPr>
          <a:xfrm rot="-4044333">
            <a:off x="262800" y="4144474"/>
            <a:ext cx="1234481" cy="919854"/>
            <a:chOff x="1954550" y="2620525"/>
            <a:chExt cx="310850" cy="231625"/>
          </a:xfrm>
        </p:grpSpPr>
        <p:sp>
          <p:nvSpPr>
            <p:cNvPr id="3816" name="Google Shape;3816;p67"/>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7" name="Google Shape;3817;p67"/>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8" name="Google Shape;3818;p67"/>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9" name="Google Shape;3819;p67"/>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0" name="Google Shape;3820;p67"/>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1" name="Google Shape;3821;p67"/>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2" name="Google Shape;3822;p67"/>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3" name="Google Shape;3823;p67"/>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4" name="Google Shape;3824;p67"/>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25" name="Google Shape;3825;p67"/>
          <p:cNvGrpSpPr/>
          <p:nvPr/>
        </p:nvGrpSpPr>
        <p:grpSpPr>
          <a:xfrm rot="-1012302">
            <a:off x="353529" y="2777724"/>
            <a:ext cx="417388" cy="653682"/>
            <a:chOff x="683900" y="3612800"/>
            <a:chExt cx="105100" cy="164600"/>
          </a:xfrm>
        </p:grpSpPr>
        <p:sp>
          <p:nvSpPr>
            <p:cNvPr id="3826" name="Google Shape;3826;p67"/>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7" name="Google Shape;3827;p67"/>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28" name="Google Shape;3828;p67"/>
          <p:cNvGrpSpPr/>
          <p:nvPr/>
        </p:nvGrpSpPr>
        <p:grpSpPr>
          <a:xfrm rot="2203129">
            <a:off x="1587612" y="4469229"/>
            <a:ext cx="239083" cy="580024"/>
            <a:chOff x="1282375" y="3450000"/>
            <a:chExt cx="64725" cy="157025"/>
          </a:xfrm>
        </p:grpSpPr>
        <p:sp>
          <p:nvSpPr>
            <p:cNvPr id="3829" name="Google Shape;3829;p67"/>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0" name="Google Shape;3830;p67"/>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1" name="Google Shape;3831;p67"/>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32" name="Google Shape;3832;p67"/>
          <p:cNvGrpSpPr/>
          <p:nvPr/>
        </p:nvGrpSpPr>
        <p:grpSpPr>
          <a:xfrm rot="-2161832">
            <a:off x="146055" y="237764"/>
            <a:ext cx="546806" cy="912618"/>
            <a:chOff x="1980950" y="3649100"/>
            <a:chExt cx="146600" cy="244675"/>
          </a:xfrm>
        </p:grpSpPr>
        <p:sp>
          <p:nvSpPr>
            <p:cNvPr id="3833" name="Google Shape;3833;p67"/>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4" name="Google Shape;3834;p67"/>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5" name="Google Shape;3835;p67"/>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6" name="Google Shape;3836;p67"/>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7" name="Google Shape;3837;p67"/>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8" name="Google Shape;3838;p67"/>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9" name="Google Shape;3839;p67"/>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0" name="Google Shape;3840;p67"/>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1" name="Google Shape;3841;p67"/>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2" name="Google Shape;3842;p67"/>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3" name="Google Shape;3843;p67"/>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and four columns">
  <p:cSld name="ONE_COLUMN_TEXT_1_1">
    <p:bg>
      <p:bgPr>
        <a:solidFill>
          <a:schemeClr val="accent1"/>
        </a:solidFill>
        <a:effectLst/>
      </p:bgPr>
    </p:bg>
    <p:spTree>
      <p:nvGrpSpPr>
        <p:cNvPr id="1" name="Shape 3844"/>
        <p:cNvGrpSpPr/>
        <p:nvPr/>
      </p:nvGrpSpPr>
      <p:grpSpPr>
        <a:xfrm>
          <a:off x="0" y="0"/>
          <a:ext cx="0" cy="0"/>
          <a:chOff x="0" y="0"/>
          <a:chExt cx="0" cy="0"/>
        </a:xfrm>
      </p:grpSpPr>
      <p:sp>
        <p:nvSpPr>
          <p:cNvPr id="3845" name="Google Shape;3845;p68"/>
          <p:cNvSpPr txBox="1">
            <a:spLocks noGrp="1"/>
          </p:cNvSpPr>
          <p:nvPr>
            <p:ph type="subTitle" idx="1"/>
          </p:nvPr>
        </p:nvSpPr>
        <p:spPr>
          <a:xfrm>
            <a:off x="720001"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846" name="Google Shape;3846;p68"/>
          <p:cNvSpPr txBox="1">
            <a:spLocks noGrp="1"/>
          </p:cNvSpPr>
          <p:nvPr>
            <p:ph type="subTitle" idx="2"/>
          </p:nvPr>
        </p:nvSpPr>
        <p:spPr>
          <a:xfrm>
            <a:off x="720001"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3847" name="Google Shape;3847;p68"/>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3848" name="Google Shape;3848;p68"/>
          <p:cNvSpPr txBox="1">
            <a:spLocks noGrp="1"/>
          </p:cNvSpPr>
          <p:nvPr>
            <p:ph type="subTitle" idx="3"/>
          </p:nvPr>
        </p:nvSpPr>
        <p:spPr>
          <a:xfrm>
            <a:off x="6667800"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849" name="Google Shape;3849;p68"/>
          <p:cNvSpPr txBox="1">
            <a:spLocks noGrp="1"/>
          </p:cNvSpPr>
          <p:nvPr>
            <p:ph type="subTitle" idx="4"/>
          </p:nvPr>
        </p:nvSpPr>
        <p:spPr>
          <a:xfrm>
            <a:off x="6667800"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3850" name="Google Shape;3850;p68"/>
          <p:cNvSpPr txBox="1">
            <a:spLocks noGrp="1"/>
          </p:cNvSpPr>
          <p:nvPr>
            <p:ph type="subTitle" idx="5"/>
          </p:nvPr>
        </p:nvSpPr>
        <p:spPr>
          <a:xfrm>
            <a:off x="2702601"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851" name="Google Shape;3851;p68"/>
          <p:cNvSpPr txBox="1">
            <a:spLocks noGrp="1"/>
          </p:cNvSpPr>
          <p:nvPr>
            <p:ph type="subTitle" idx="6"/>
          </p:nvPr>
        </p:nvSpPr>
        <p:spPr>
          <a:xfrm>
            <a:off x="2699304"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3852" name="Google Shape;3852;p68"/>
          <p:cNvSpPr txBox="1">
            <a:spLocks noGrp="1"/>
          </p:cNvSpPr>
          <p:nvPr>
            <p:ph type="subTitle" idx="7"/>
          </p:nvPr>
        </p:nvSpPr>
        <p:spPr>
          <a:xfrm>
            <a:off x="4692696"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853" name="Google Shape;3853;p68"/>
          <p:cNvSpPr txBox="1">
            <a:spLocks noGrp="1"/>
          </p:cNvSpPr>
          <p:nvPr>
            <p:ph type="subTitle" idx="8"/>
          </p:nvPr>
        </p:nvSpPr>
        <p:spPr>
          <a:xfrm>
            <a:off x="4692696"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grpSp>
        <p:nvGrpSpPr>
          <p:cNvPr id="3854" name="Google Shape;3854;p68"/>
          <p:cNvGrpSpPr/>
          <p:nvPr/>
        </p:nvGrpSpPr>
        <p:grpSpPr>
          <a:xfrm rot="-2700065">
            <a:off x="-105209" y="747786"/>
            <a:ext cx="598768" cy="1110833"/>
            <a:chOff x="2369275" y="3344925"/>
            <a:chExt cx="160525" cy="297800"/>
          </a:xfrm>
        </p:grpSpPr>
        <p:sp>
          <p:nvSpPr>
            <p:cNvPr id="3855" name="Google Shape;3855;p68"/>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6" name="Google Shape;3856;p68"/>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7" name="Google Shape;3857;p68"/>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8" name="Google Shape;3858;p68"/>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9" name="Google Shape;3859;p68"/>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0" name="Google Shape;3860;p68"/>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1" name="Google Shape;3861;p68"/>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2" name="Google Shape;3862;p68"/>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3" name="Google Shape;3863;p68"/>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4" name="Google Shape;3864;p68"/>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5" name="Google Shape;3865;p68"/>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6" name="Google Shape;3866;p68"/>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7" name="Google Shape;3867;p68"/>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8" name="Google Shape;3868;p68"/>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9" name="Google Shape;3869;p68"/>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70" name="Google Shape;3870;p68"/>
          <p:cNvSpPr/>
          <p:nvPr/>
        </p:nvSpPr>
        <p:spPr>
          <a:xfrm rot="1184892">
            <a:off x="897616" y="-33814"/>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871" name="Google Shape;3871;p68"/>
          <p:cNvGrpSpPr/>
          <p:nvPr/>
        </p:nvGrpSpPr>
        <p:grpSpPr>
          <a:xfrm rot="-6261324">
            <a:off x="1228296" y="434228"/>
            <a:ext cx="358602" cy="1165471"/>
            <a:chOff x="954700" y="3672025"/>
            <a:chExt cx="106825" cy="360200"/>
          </a:xfrm>
        </p:grpSpPr>
        <p:sp>
          <p:nvSpPr>
            <p:cNvPr id="3872" name="Google Shape;3872;p68"/>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3" name="Google Shape;3873;p68"/>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4" name="Google Shape;3874;p68"/>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5" name="Google Shape;3875;p68"/>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6" name="Google Shape;3876;p68"/>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7" name="Google Shape;3877;p68"/>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8" name="Google Shape;3878;p68"/>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9" name="Google Shape;3879;p68"/>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0" name="Google Shape;3880;p68"/>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81" name="Google Shape;3881;p68"/>
          <p:cNvGrpSpPr/>
          <p:nvPr/>
        </p:nvGrpSpPr>
        <p:grpSpPr>
          <a:xfrm rot="-2161832">
            <a:off x="219780" y="57677"/>
            <a:ext cx="546806" cy="912618"/>
            <a:chOff x="1980950" y="3649100"/>
            <a:chExt cx="146600" cy="244675"/>
          </a:xfrm>
        </p:grpSpPr>
        <p:sp>
          <p:nvSpPr>
            <p:cNvPr id="3882" name="Google Shape;3882;p68"/>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3" name="Google Shape;3883;p68"/>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4" name="Google Shape;3884;p68"/>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5" name="Google Shape;3885;p68"/>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6" name="Google Shape;3886;p68"/>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7" name="Google Shape;3887;p68"/>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8" name="Google Shape;3888;p68"/>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9" name="Google Shape;3889;p68"/>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0" name="Google Shape;3890;p68"/>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1" name="Google Shape;3891;p68"/>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2" name="Google Shape;3892;p68"/>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93" name="Google Shape;3893;p68"/>
          <p:cNvGrpSpPr/>
          <p:nvPr/>
        </p:nvGrpSpPr>
        <p:grpSpPr>
          <a:xfrm rot="-2700000">
            <a:off x="8525949" y="3948162"/>
            <a:ext cx="388232" cy="608020"/>
            <a:chOff x="683900" y="3612800"/>
            <a:chExt cx="105100" cy="164600"/>
          </a:xfrm>
        </p:grpSpPr>
        <p:sp>
          <p:nvSpPr>
            <p:cNvPr id="3894" name="Google Shape;3894;p68"/>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5" name="Google Shape;3895;p68"/>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96" name="Google Shape;3896;p68"/>
          <p:cNvGrpSpPr/>
          <p:nvPr/>
        </p:nvGrpSpPr>
        <p:grpSpPr>
          <a:xfrm rot="3303917">
            <a:off x="7811565" y="4352123"/>
            <a:ext cx="360250" cy="1149365"/>
            <a:chOff x="616875" y="3027700"/>
            <a:chExt cx="97525" cy="311150"/>
          </a:xfrm>
        </p:grpSpPr>
        <p:sp>
          <p:nvSpPr>
            <p:cNvPr id="3897" name="Google Shape;3897;p68"/>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8" name="Google Shape;3898;p68"/>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9" name="Google Shape;3899;p68"/>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0" name="Google Shape;3900;p68"/>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1" name="Google Shape;3901;p68"/>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02" name="Google Shape;3902;p68"/>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3903"/>
        <p:cNvGrpSpPr/>
        <p:nvPr/>
      </p:nvGrpSpPr>
      <p:grpSpPr>
        <a:xfrm>
          <a:off x="0" y="0"/>
          <a:ext cx="0" cy="0"/>
          <a:chOff x="0" y="0"/>
          <a:chExt cx="0" cy="0"/>
        </a:xfrm>
      </p:grpSpPr>
      <p:sp>
        <p:nvSpPr>
          <p:cNvPr id="3904" name="Google Shape;3904;p69"/>
          <p:cNvSpPr/>
          <p:nvPr/>
        </p:nvSpPr>
        <p:spPr>
          <a:xfrm rot="173892">
            <a:off x="2678758" y="3361849"/>
            <a:ext cx="3786478" cy="1528093"/>
          </a:xfrm>
          <a:custGeom>
            <a:avLst/>
            <a:gdLst/>
            <a:ahLst/>
            <a:cxnLst/>
            <a:rect l="l" t="t" r="r" b="b"/>
            <a:pathLst>
              <a:path w="35421" h="25285" extrusionOk="0">
                <a:moveTo>
                  <a:pt x="7640" y="3414"/>
                </a:moveTo>
                <a:lnTo>
                  <a:pt x="7640" y="3414"/>
                </a:lnTo>
                <a:cubicBezTo>
                  <a:pt x="6479" y="4192"/>
                  <a:pt x="5411" y="5040"/>
                  <a:pt x="4424" y="6003"/>
                </a:cubicBezTo>
                <a:cubicBezTo>
                  <a:pt x="5329" y="4947"/>
                  <a:pt x="6421" y="4099"/>
                  <a:pt x="7640" y="3414"/>
                </a:cubicBezTo>
                <a:close/>
                <a:moveTo>
                  <a:pt x="22330" y="602"/>
                </a:moveTo>
                <a:cubicBezTo>
                  <a:pt x="22459" y="602"/>
                  <a:pt x="22591" y="641"/>
                  <a:pt x="22720" y="663"/>
                </a:cubicBezTo>
                <a:cubicBezTo>
                  <a:pt x="23684" y="802"/>
                  <a:pt x="24612" y="1069"/>
                  <a:pt x="25541" y="1278"/>
                </a:cubicBezTo>
                <a:cubicBezTo>
                  <a:pt x="27410" y="1731"/>
                  <a:pt x="29024" y="2648"/>
                  <a:pt x="30510" y="3832"/>
                </a:cubicBezTo>
                <a:cubicBezTo>
                  <a:pt x="31682" y="4784"/>
                  <a:pt x="32576" y="5968"/>
                  <a:pt x="33389" y="7257"/>
                </a:cubicBezTo>
                <a:cubicBezTo>
                  <a:pt x="34016" y="8267"/>
                  <a:pt x="34469" y="9312"/>
                  <a:pt x="34736" y="10438"/>
                </a:cubicBezTo>
                <a:lnTo>
                  <a:pt x="34736" y="10542"/>
                </a:lnTo>
                <a:cubicBezTo>
                  <a:pt x="34724" y="11343"/>
                  <a:pt x="34654" y="12121"/>
                  <a:pt x="34585" y="12911"/>
                </a:cubicBezTo>
                <a:cubicBezTo>
                  <a:pt x="34573" y="12980"/>
                  <a:pt x="34573" y="13062"/>
                  <a:pt x="34538" y="13155"/>
                </a:cubicBezTo>
                <a:cubicBezTo>
                  <a:pt x="34585" y="13259"/>
                  <a:pt x="34585" y="13387"/>
                  <a:pt x="34515" y="13514"/>
                </a:cubicBezTo>
                <a:cubicBezTo>
                  <a:pt x="34411" y="13677"/>
                  <a:pt x="34306" y="13851"/>
                  <a:pt x="34190" y="14048"/>
                </a:cubicBezTo>
                <a:lnTo>
                  <a:pt x="34190" y="13410"/>
                </a:lnTo>
                <a:cubicBezTo>
                  <a:pt x="34979" y="9509"/>
                  <a:pt x="32425" y="5841"/>
                  <a:pt x="29093" y="3867"/>
                </a:cubicBezTo>
                <a:cubicBezTo>
                  <a:pt x="27004" y="2637"/>
                  <a:pt x="24670" y="1778"/>
                  <a:pt x="22232" y="1278"/>
                </a:cubicBezTo>
                <a:cubicBezTo>
                  <a:pt x="22186" y="1267"/>
                  <a:pt x="22163" y="1267"/>
                  <a:pt x="22116" y="1255"/>
                </a:cubicBezTo>
                <a:cubicBezTo>
                  <a:pt x="21896" y="1209"/>
                  <a:pt x="21675" y="1162"/>
                  <a:pt x="21455" y="1139"/>
                </a:cubicBezTo>
                <a:cubicBezTo>
                  <a:pt x="21373" y="1081"/>
                  <a:pt x="21292" y="1069"/>
                  <a:pt x="21188" y="1046"/>
                </a:cubicBezTo>
                <a:cubicBezTo>
                  <a:pt x="20654" y="976"/>
                  <a:pt x="20108" y="907"/>
                  <a:pt x="19562" y="837"/>
                </a:cubicBezTo>
                <a:cubicBezTo>
                  <a:pt x="19938" y="778"/>
                  <a:pt x="20305" y="715"/>
                  <a:pt x="20674" y="715"/>
                </a:cubicBezTo>
                <a:cubicBezTo>
                  <a:pt x="20886" y="715"/>
                  <a:pt x="21099" y="736"/>
                  <a:pt x="21315" y="791"/>
                </a:cubicBezTo>
                <a:cubicBezTo>
                  <a:pt x="21445" y="827"/>
                  <a:pt x="21600" y="880"/>
                  <a:pt x="21731" y="880"/>
                </a:cubicBezTo>
                <a:cubicBezTo>
                  <a:pt x="21811" y="880"/>
                  <a:pt x="21882" y="860"/>
                  <a:pt x="21931" y="802"/>
                </a:cubicBezTo>
                <a:cubicBezTo>
                  <a:pt x="22057" y="646"/>
                  <a:pt x="22192" y="602"/>
                  <a:pt x="22330" y="602"/>
                </a:cubicBezTo>
                <a:close/>
                <a:moveTo>
                  <a:pt x="34097" y="13793"/>
                </a:moveTo>
                <a:cubicBezTo>
                  <a:pt x="34074" y="13979"/>
                  <a:pt x="34051" y="14153"/>
                  <a:pt x="34016" y="14350"/>
                </a:cubicBezTo>
                <a:cubicBezTo>
                  <a:pt x="33946" y="14478"/>
                  <a:pt x="33853" y="14617"/>
                  <a:pt x="33784" y="14768"/>
                </a:cubicBezTo>
                <a:cubicBezTo>
                  <a:pt x="33830" y="14664"/>
                  <a:pt x="33865" y="14548"/>
                  <a:pt x="33900" y="14443"/>
                </a:cubicBezTo>
                <a:cubicBezTo>
                  <a:pt x="33969" y="14234"/>
                  <a:pt x="34039" y="14014"/>
                  <a:pt x="34097" y="13793"/>
                </a:cubicBezTo>
                <a:close/>
                <a:moveTo>
                  <a:pt x="648" y="16288"/>
                </a:moveTo>
                <a:lnTo>
                  <a:pt x="648" y="16288"/>
                </a:lnTo>
                <a:cubicBezTo>
                  <a:pt x="649" y="16293"/>
                  <a:pt x="650" y="16297"/>
                  <a:pt x="651" y="16301"/>
                </a:cubicBezTo>
                <a:lnTo>
                  <a:pt x="651" y="16289"/>
                </a:lnTo>
                <a:cubicBezTo>
                  <a:pt x="650" y="16289"/>
                  <a:pt x="649" y="16289"/>
                  <a:pt x="648" y="16288"/>
                </a:cubicBezTo>
                <a:close/>
                <a:moveTo>
                  <a:pt x="651" y="16301"/>
                </a:moveTo>
                <a:lnTo>
                  <a:pt x="651" y="16823"/>
                </a:lnTo>
                <a:lnTo>
                  <a:pt x="697" y="16823"/>
                </a:lnTo>
                <a:lnTo>
                  <a:pt x="651" y="16301"/>
                </a:lnTo>
                <a:close/>
                <a:moveTo>
                  <a:pt x="32437" y="17345"/>
                </a:moveTo>
                <a:lnTo>
                  <a:pt x="32437" y="17345"/>
                </a:lnTo>
                <a:cubicBezTo>
                  <a:pt x="32402" y="17427"/>
                  <a:pt x="32391" y="17485"/>
                  <a:pt x="32367" y="17554"/>
                </a:cubicBezTo>
                <a:lnTo>
                  <a:pt x="32205" y="17717"/>
                </a:lnTo>
                <a:cubicBezTo>
                  <a:pt x="32112" y="17787"/>
                  <a:pt x="32031" y="17856"/>
                  <a:pt x="31961" y="17926"/>
                </a:cubicBezTo>
                <a:cubicBezTo>
                  <a:pt x="32089" y="17775"/>
                  <a:pt x="32205" y="17612"/>
                  <a:pt x="32332" y="17438"/>
                </a:cubicBezTo>
                <a:cubicBezTo>
                  <a:pt x="32367" y="17403"/>
                  <a:pt x="32402" y="17380"/>
                  <a:pt x="32437" y="17345"/>
                </a:cubicBezTo>
                <a:close/>
                <a:moveTo>
                  <a:pt x="19884" y="0"/>
                </a:moveTo>
                <a:cubicBezTo>
                  <a:pt x="19223" y="0"/>
                  <a:pt x="18558" y="29"/>
                  <a:pt x="17891" y="83"/>
                </a:cubicBezTo>
                <a:cubicBezTo>
                  <a:pt x="17229" y="141"/>
                  <a:pt x="16555" y="175"/>
                  <a:pt x="15905" y="350"/>
                </a:cubicBezTo>
                <a:cubicBezTo>
                  <a:pt x="15836" y="373"/>
                  <a:pt x="15754" y="373"/>
                  <a:pt x="15685" y="384"/>
                </a:cubicBezTo>
                <a:cubicBezTo>
                  <a:pt x="15232" y="431"/>
                  <a:pt x="14791" y="466"/>
                  <a:pt x="14385" y="686"/>
                </a:cubicBezTo>
                <a:cubicBezTo>
                  <a:pt x="14234" y="698"/>
                  <a:pt x="14106" y="733"/>
                  <a:pt x="13990" y="814"/>
                </a:cubicBezTo>
                <a:cubicBezTo>
                  <a:pt x="13943" y="808"/>
                  <a:pt x="13900" y="805"/>
                  <a:pt x="13859" y="805"/>
                </a:cubicBezTo>
                <a:cubicBezTo>
                  <a:pt x="13819" y="805"/>
                  <a:pt x="13781" y="808"/>
                  <a:pt x="13746" y="814"/>
                </a:cubicBezTo>
                <a:cubicBezTo>
                  <a:pt x="13502" y="849"/>
                  <a:pt x="13247" y="930"/>
                  <a:pt x="13003" y="1023"/>
                </a:cubicBezTo>
                <a:cubicBezTo>
                  <a:pt x="12991" y="1023"/>
                  <a:pt x="12980" y="1035"/>
                  <a:pt x="12980" y="1035"/>
                </a:cubicBezTo>
                <a:cubicBezTo>
                  <a:pt x="12887" y="1069"/>
                  <a:pt x="12782" y="1093"/>
                  <a:pt x="12701" y="1127"/>
                </a:cubicBezTo>
                <a:cubicBezTo>
                  <a:pt x="12747" y="1152"/>
                  <a:pt x="12790" y="1161"/>
                  <a:pt x="12832" y="1161"/>
                </a:cubicBezTo>
                <a:cubicBezTo>
                  <a:pt x="12942" y="1161"/>
                  <a:pt x="13041" y="1100"/>
                  <a:pt x="13135" y="1100"/>
                </a:cubicBezTo>
                <a:cubicBezTo>
                  <a:pt x="13190" y="1100"/>
                  <a:pt x="13242" y="1120"/>
                  <a:pt x="13293" y="1185"/>
                </a:cubicBezTo>
                <a:cubicBezTo>
                  <a:pt x="13003" y="1220"/>
                  <a:pt x="12713" y="1278"/>
                  <a:pt x="12423" y="1336"/>
                </a:cubicBezTo>
                <a:cubicBezTo>
                  <a:pt x="12386" y="1329"/>
                  <a:pt x="12350" y="1326"/>
                  <a:pt x="12315" y="1326"/>
                </a:cubicBezTo>
                <a:cubicBezTo>
                  <a:pt x="12180" y="1326"/>
                  <a:pt x="12049" y="1372"/>
                  <a:pt x="11912" y="1418"/>
                </a:cubicBezTo>
                <a:cubicBezTo>
                  <a:pt x="11882" y="1415"/>
                  <a:pt x="11853" y="1413"/>
                  <a:pt x="11824" y="1413"/>
                </a:cubicBezTo>
                <a:cubicBezTo>
                  <a:pt x="11528" y="1413"/>
                  <a:pt x="11279" y="1567"/>
                  <a:pt x="10983" y="1673"/>
                </a:cubicBezTo>
                <a:lnTo>
                  <a:pt x="10762" y="1766"/>
                </a:lnTo>
                <a:cubicBezTo>
                  <a:pt x="10507" y="1836"/>
                  <a:pt x="10263" y="1917"/>
                  <a:pt x="10008" y="1998"/>
                </a:cubicBezTo>
                <a:cubicBezTo>
                  <a:pt x="7198" y="2950"/>
                  <a:pt x="4749" y="4622"/>
                  <a:pt x="3182" y="7187"/>
                </a:cubicBezTo>
                <a:cubicBezTo>
                  <a:pt x="3089" y="7338"/>
                  <a:pt x="3019" y="7478"/>
                  <a:pt x="2926" y="7629"/>
                </a:cubicBezTo>
                <a:cubicBezTo>
                  <a:pt x="2485" y="8163"/>
                  <a:pt x="2044" y="8708"/>
                  <a:pt x="1638" y="9289"/>
                </a:cubicBezTo>
                <a:cubicBezTo>
                  <a:pt x="1580" y="9382"/>
                  <a:pt x="1463" y="9544"/>
                  <a:pt x="1522" y="9556"/>
                </a:cubicBezTo>
                <a:cubicBezTo>
                  <a:pt x="2172" y="9660"/>
                  <a:pt x="1626" y="9974"/>
                  <a:pt x="1580" y="10078"/>
                </a:cubicBezTo>
                <a:cubicBezTo>
                  <a:pt x="1510" y="10241"/>
                  <a:pt x="1440" y="10392"/>
                  <a:pt x="1359" y="10566"/>
                </a:cubicBezTo>
                <a:cubicBezTo>
                  <a:pt x="1347" y="10624"/>
                  <a:pt x="1324" y="10670"/>
                  <a:pt x="1301" y="10728"/>
                </a:cubicBezTo>
                <a:lnTo>
                  <a:pt x="1173" y="11076"/>
                </a:lnTo>
                <a:cubicBezTo>
                  <a:pt x="1162" y="11135"/>
                  <a:pt x="1127" y="11193"/>
                  <a:pt x="1115" y="11251"/>
                </a:cubicBezTo>
                <a:cubicBezTo>
                  <a:pt x="1069" y="11367"/>
                  <a:pt x="1034" y="11483"/>
                  <a:pt x="987" y="11610"/>
                </a:cubicBezTo>
                <a:cubicBezTo>
                  <a:pt x="976" y="11657"/>
                  <a:pt x="953" y="11715"/>
                  <a:pt x="941" y="11761"/>
                </a:cubicBezTo>
                <a:cubicBezTo>
                  <a:pt x="744" y="12365"/>
                  <a:pt x="581" y="12980"/>
                  <a:pt x="465" y="13607"/>
                </a:cubicBezTo>
                <a:cubicBezTo>
                  <a:pt x="279" y="14501"/>
                  <a:pt x="1" y="15418"/>
                  <a:pt x="186" y="16428"/>
                </a:cubicBezTo>
                <a:cubicBezTo>
                  <a:pt x="206" y="16198"/>
                  <a:pt x="259" y="16128"/>
                  <a:pt x="326" y="16128"/>
                </a:cubicBezTo>
                <a:cubicBezTo>
                  <a:pt x="422" y="16128"/>
                  <a:pt x="547" y="16266"/>
                  <a:pt x="648" y="16288"/>
                </a:cubicBezTo>
                <a:lnTo>
                  <a:pt x="648" y="16288"/>
                </a:lnTo>
                <a:cubicBezTo>
                  <a:pt x="488" y="15480"/>
                  <a:pt x="455" y="14683"/>
                  <a:pt x="744" y="13909"/>
                </a:cubicBezTo>
                <a:cubicBezTo>
                  <a:pt x="767" y="13816"/>
                  <a:pt x="813" y="13723"/>
                  <a:pt x="860" y="13630"/>
                </a:cubicBezTo>
                <a:cubicBezTo>
                  <a:pt x="941" y="14083"/>
                  <a:pt x="953" y="14536"/>
                  <a:pt x="941" y="14977"/>
                </a:cubicBezTo>
                <a:cubicBezTo>
                  <a:pt x="918" y="15500"/>
                  <a:pt x="1011" y="15964"/>
                  <a:pt x="1289" y="16370"/>
                </a:cubicBezTo>
                <a:cubicBezTo>
                  <a:pt x="1522" y="17740"/>
                  <a:pt x="2230" y="19075"/>
                  <a:pt x="3031" y="20132"/>
                </a:cubicBezTo>
                <a:cubicBezTo>
                  <a:pt x="4459" y="22001"/>
                  <a:pt x="6955" y="23417"/>
                  <a:pt x="9242" y="23765"/>
                </a:cubicBezTo>
                <a:cubicBezTo>
                  <a:pt x="9288" y="23765"/>
                  <a:pt x="9311" y="23742"/>
                  <a:pt x="9346" y="23730"/>
                </a:cubicBezTo>
                <a:cubicBezTo>
                  <a:pt x="9741" y="23939"/>
                  <a:pt x="10147" y="24125"/>
                  <a:pt x="10565" y="24288"/>
                </a:cubicBezTo>
                <a:cubicBezTo>
                  <a:pt x="12291" y="24986"/>
                  <a:pt x="14120" y="25284"/>
                  <a:pt x="15963" y="25284"/>
                </a:cubicBezTo>
                <a:cubicBezTo>
                  <a:pt x="18719" y="25284"/>
                  <a:pt x="21507" y="24616"/>
                  <a:pt x="24032" y="23614"/>
                </a:cubicBezTo>
                <a:cubicBezTo>
                  <a:pt x="26377" y="22686"/>
                  <a:pt x="28745" y="21269"/>
                  <a:pt x="30638" y="19423"/>
                </a:cubicBezTo>
                <a:cubicBezTo>
                  <a:pt x="30928" y="19191"/>
                  <a:pt x="31230" y="18959"/>
                  <a:pt x="31520" y="18727"/>
                </a:cubicBezTo>
                <a:lnTo>
                  <a:pt x="31520" y="18727"/>
                </a:lnTo>
                <a:cubicBezTo>
                  <a:pt x="31334" y="18924"/>
                  <a:pt x="31137" y="19145"/>
                  <a:pt x="30963" y="19354"/>
                </a:cubicBezTo>
                <a:cubicBezTo>
                  <a:pt x="31450" y="18982"/>
                  <a:pt x="31891" y="18599"/>
                  <a:pt x="32286" y="18146"/>
                </a:cubicBezTo>
                <a:cubicBezTo>
                  <a:pt x="32332" y="18112"/>
                  <a:pt x="32379" y="18088"/>
                  <a:pt x="32414" y="18042"/>
                </a:cubicBezTo>
                <a:lnTo>
                  <a:pt x="32414" y="18042"/>
                </a:lnTo>
                <a:cubicBezTo>
                  <a:pt x="32507" y="18321"/>
                  <a:pt x="32228" y="18437"/>
                  <a:pt x="32379" y="18739"/>
                </a:cubicBezTo>
                <a:cubicBezTo>
                  <a:pt x="33412" y="17276"/>
                  <a:pt x="34190" y="15720"/>
                  <a:pt x="35107" y="14223"/>
                </a:cubicBezTo>
                <a:cubicBezTo>
                  <a:pt x="35107" y="14246"/>
                  <a:pt x="35119" y="14257"/>
                  <a:pt x="35119" y="14281"/>
                </a:cubicBezTo>
                <a:cubicBezTo>
                  <a:pt x="35119" y="14385"/>
                  <a:pt x="35107" y="14490"/>
                  <a:pt x="35095" y="14594"/>
                </a:cubicBezTo>
                <a:cubicBezTo>
                  <a:pt x="35072" y="14896"/>
                  <a:pt x="35095" y="15221"/>
                  <a:pt x="34979" y="15523"/>
                </a:cubicBezTo>
                <a:cubicBezTo>
                  <a:pt x="34886" y="15755"/>
                  <a:pt x="34840" y="15999"/>
                  <a:pt x="34782" y="16243"/>
                </a:cubicBezTo>
                <a:cubicBezTo>
                  <a:pt x="34840" y="16266"/>
                  <a:pt x="34898" y="16266"/>
                  <a:pt x="34945" y="16277"/>
                </a:cubicBezTo>
                <a:cubicBezTo>
                  <a:pt x="34991" y="16173"/>
                  <a:pt x="35037" y="16068"/>
                  <a:pt x="35072" y="15952"/>
                </a:cubicBezTo>
                <a:lnTo>
                  <a:pt x="35072" y="15952"/>
                </a:lnTo>
                <a:cubicBezTo>
                  <a:pt x="35003" y="16301"/>
                  <a:pt x="34898" y="16649"/>
                  <a:pt x="34805" y="17020"/>
                </a:cubicBezTo>
                <a:cubicBezTo>
                  <a:pt x="35165" y="16498"/>
                  <a:pt x="35421" y="15952"/>
                  <a:pt x="35386" y="15337"/>
                </a:cubicBezTo>
                <a:cubicBezTo>
                  <a:pt x="35293" y="13897"/>
                  <a:pt x="35328" y="12446"/>
                  <a:pt x="35223" y="11007"/>
                </a:cubicBezTo>
                <a:cubicBezTo>
                  <a:pt x="35177" y="10473"/>
                  <a:pt x="35072" y="9950"/>
                  <a:pt x="34933" y="9451"/>
                </a:cubicBezTo>
                <a:cubicBezTo>
                  <a:pt x="34840" y="9161"/>
                  <a:pt x="34736" y="8882"/>
                  <a:pt x="34619" y="8615"/>
                </a:cubicBezTo>
                <a:cubicBezTo>
                  <a:pt x="34260" y="7768"/>
                  <a:pt x="33830" y="6990"/>
                  <a:pt x="33284" y="6247"/>
                </a:cubicBezTo>
                <a:cubicBezTo>
                  <a:pt x="31798" y="4134"/>
                  <a:pt x="29860" y="2544"/>
                  <a:pt x="27515" y="1510"/>
                </a:cubicBezTo>
                <a:cubicBezTo>
                  <a:pt x="25068" y="445"/>
                  <a:pt x="22503" y="0"/>
                  <a:pt x="1988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1"/>
              </a:solidFill>
              <a:latin typeface="Arial"/>
              <a:ea typeface="Arial"/>
              <a:cs typeface="Arial"/>
              <a:sym typeface="Arial"/>
            </a:endParaRPr>
          </a:p>
        </p:txBody>
      </p:sp>
      <p:sp>
        <p:nvSpPr>
          <p:cNvPr id="3905" name="Google Shape;3905;p69"/>
          <p:cNvSpPr txBox="1">
            <a:spLocks noGrp="1"/>
          </p:cNvSpPr>
          <p:nvPr>
            <p:ph type="ctrTitle"/>
          </p:nvPr>
        </p:nvSpPr>
        <p:spPr>
          <a:xfrm>
            <a:off x="3529650" y="3723607"/>
            <a:ext cx="2084700" cy="804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3906" name="Google Shape;3906;p69"/>
          <p:cNvGrpSpPr/>
          <p:nvPr/>
        </p:nvGrpSpPr>
        <p:grpSpPr>
          <a:xfrm rot="1397262">
            <a:off x="8792294" y="-464643"/>
            <a:ext cx="624724" cy="1158965"/>
            <a:chOff x="2369275" y="3344925"/>
            <a:chExt cx="160525" cy="297800"/>
          </a:xfrm>
        </p:grpSpPr>
        <p:sp>
          <p:nvSpPr>
            <p:cNvPr id="3907" name="Google Shape;3907;p69"/>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8" name="Google Shape;3908;p69"/>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9" name="Google Shape;3909;p69"/>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0" name="Google Shape;3910;p69"/>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1" name="Google Shape;3911;p69"/>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2" name="Google Shape;3912;p69"/>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3" name="Google Shape;3913;p69"/>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4" name="Google Shape;3914;p69"/>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5" name="Google Shape;3915;p69"/>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6" name="Google Shape;3916;p69"/>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7" name="Google Shape;3917;p69"/>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8" name="Google Shape;3918;p69"/>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9" name="Google Shape;3919;p69"/>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0" name="Google Shape;3920;p69"/>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1" name="Google Shape;3921;p69"/>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22" name="Google Shape;3922;p69"/>
          <p:cNvSpPr/>
          <p:nvPr/>
        </p:nvSpPr>
        <p:spPr>
          <a:xfrm rot="-1684183">
            <a:off x="8537084" y="909331"/>
            <a:ext cx="970676" cy="839040"/>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23" name="Google Shape;3923;p69"/>
          <p:cNvGrpSpPr/>
          <p:nvPr/>
        </p:nvGrpSpPr>
        <p:grpSpPr>
          <a:xfrm rot="7743169">
            <a:off x="620299" y="-108727"/>
            <a:ext cx="384785" cy="1297445"/>
            <a:chOff x="954700" y="3672025"/>
            <a:chExt cx="106825" cy="360200"/>
          </a:xfrm>
        </p:grpSpPr>
        <p:sp>
          <p:nvSpPr>
            <p:cNvPr id="3924" name="Google Shape;3924;p6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5" name="Google Shape;3925;p6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6" name="Google Shape;3926;p6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7" name="Google Shape;3927;p6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8" name="Google Shape;3928;p6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9" name="Google Shape;3929;p6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0" name="Google Shape;3930;p6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1" name="Google Shape;3931;p6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2" name="Google Shape;3932;p6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33" name="Google Shape;3933;p69"/>
          <p:cNvGrpSpPr/>
          <p:nvPr/>
        </p:nvGrpSpPr>
        <p:grpSpPr>
          <a:xfrm rot="1031363">
            <a:off x="-81656" y="638501"/>
            <a:ext cx="781001" cy="756958"/>
            <a:chOff x="852825" y="3133350"/>
            <a:chExt cx="216825" cy="210150"/>
          </a:xfrm>
        </p:grpSpPr>
        <p:sp>
          <p:nvSpPr>
            <p:cNvPr id="3934" name="Google Shape;3934;p69"/>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5" name="Google Shape;3935;p69"/>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36" name="Google Shape;3936;p69"/>
          <p:cNvGrpSpPr/>
          <p:nvPr/>
        </p:nvGrpSpPr>
        <p:grpSpPr>
          <a:xfrm rot="9196451">
            <a:off x="1089798" y="-167971"/>
            <a:ext cx="233140" cy="565605"/>
            <a:chOff x="1282375" y="3450000"/>
            <a:chExt cx="64725" cy="157025"/>
          </a:xfrm>
        </p:grpSpPr>
        <p:sp>
          <p:nvSpPr>
            <p:cNvPr id="3937" name="Google Shape;3937;p6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8" name="Google Shape;3938;p6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9" name="Google Shape;3939;p6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40" name="Google Shape;3940;p69"/>
          <p:cNvGrpSpPr/>
          <p:nvPr/>
        </p:nvGrpSpPr>
        <p:grpSpPr>
          <a:xfrm rot="-1792482">
            <a:off x="7223802" y="-396696"/>
            <a:ext cx="781015" cy="756971"/>
            <a:chOff x="852825" y="3133350"/>
            <a:chExt cx="216825" cy="210150"/>
          </a:xfrm>
        </p:grpSpPr>
        <p:sp>
          <p:nvSpPr>
            <p:cNvPr id="3941" name="Google Shape;3941;p69"/>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2" name="Google Shape;3942;p69"/>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43" name="Google Shape;3943;p69"/>
          <p:cNvGrpSpPr/>
          <p:nvPr/>
        </p:nvGrpSpPr>
        <p:grpSpPr>
          <a:xfrm rot="912603">
            <a:off x="7781084" y="71327"/>
            <a:ext cx="834753" cy="1145012"/>
            <a:chOff x="4590425" y="3427675"/>
            <a:chExt cx="214500" cy="294225"/>
          </a:xfrm>
        </p:grpSpPr>
        <p:sp>
          <p:nvSpPr>
            <p:cNvPr id="3944" name="Google Shape;3944;p69"/>
            <p:cNvSpPr/>
            <p:nvPr/>
          </p:nvSpPr>
          <p:spPr>
            <a:xfrm>
              <a:off x="4660075" y="3675450"/>
              <a:ext cx="87975" cy="46450"/>
            </a:xfrm>
            <a:custGeom>
              <a:avLst/>
              <a:gdLst/>
              <a:ahLst/>
              <a:cxnLst/>
              <a:rect l="l" t="t" r="r" b="b"/>
              <a:pathLst>
                <a:path w="3519" h="1858" extrusionOk="0">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5" name="Google Shape;3945;p69"/>
            <p:cNvSpPr/>
            <p:nvPr/>
          </p:nvSpPr>
          <p:spPr>
            <a:xfrm>
              <a:off x="4622000" y="3461175"/>
              <a:ext cx="66100" cy="98375"/>
            </a:xfrm>
            <a:custGeom>
              <a:avLst/>
              <a:gdLst/>
              <a:ahLst/>
              <a:cxnLst/>
              <a:rect l="l" t="t" r="r" b="b"/>
              <a:pathLst>
                <a:path w="2644" h="3935" extrusionOk="0">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6" name="Google Shape;3946;p69"/>
            <p:cNvSpPr/>
            <p:nvPr/>
          </p:nvSpPr>
          <p:spPr>
            <a:xfrm>
              <a:off x="4653250" y="3478600"/>
              <a:ext cx="66275" cy="98475"/>
            </a:xfrm>
            <a:custGeom>
              <a:avLst/>
              <a:gdLst/>
              <a:ahLst/>
              <a:cxnLst/>
              <a:rect l="l" t="t" r="r" b="b"/>
              <a:pathLst>
                <a:path w="2651" h="3939" extrusionOk="0">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7" name="Google Shape;3947;p69"/>
            <p:cNvSpPr/>
            <p:nvPr/>
          </p:nvSpPr>
          <p:spPr>
            <a:xfrm>
              <a:off x="4648075" y="3513825"/>
              <a:ext cx="142725" cy="153950"/>
            </a:xfrm>
            <a:custGeom>
              <a:avLst/>
              <a:gdLst/>
              <a:ahLst/>
              <a:cxnLst/>
              <a:rect l="l" t="t" r="r" b="b"/>
              <a:pathLst>
                <a:path w="5709" h="6158" extrusionOk="0">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8" name="Google Shape;3948;p69"/>
            <p:cNvSpPr/>
            <p:nvPr/>
          </p:nvSpPr>
          <p:spPr>
            <a:xfrm>
              <a:off x="4604350" y="3548450"/>
              <a:ext cx="65900" cy="51950"/>
            </a:xfrm>
            <a:custGeom>
              <a:avLst/>
              <a:gdLst/>
              <a:ahLst/>
              <a:cxnLst/>
              <a:rect l="l" t="t" r="r" b="b"/>
              <a:pathLst>
                <a:path w="2636" h="2078" extrusionOk="0">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9" name="Google Shape;3949;p69"/>
            <p:cNvSpPr/>
            <p:nvPr/>
          </p:nvSpPr>
          <p:spPr>
            <a:xfrm>
              <a:off x="4625950" y="3495075"/>
              <a:ext cx="178975" cy="191775"/>
            </a:xfrm>
            <a:custGeom>
              <a:avLst/>
              <a:gdLst/>
              <a:ahLst/>
              <a:cxnLst/>
              <a:rect l="l" t="t" r="r" b="b"/>
              <a:pathLst>
                <a:path w="7159" h="7671" extrusionOk="0">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0" name="Google Shape;3950;p69"/>
            <p:cNvSpPr/>
            <p:nvPr/>
          </p:nvSpPr>
          <p:spPr>
            <a:xfrm>
              <a:off x="4671675" y="3427675"/>
              <a:ext cx="65925" cy="61975"/>
            </a:xfrm>
            <a:custGeom>
              <a:avLst/>
              <a:gdLst/>
              <a:ahLst/>
              <a:cxnLst/>
              <a:rect l="l" t="t" r="r" b="b"/>
              <a:pathLst>
                <a:path w="2637" h="2479" extrusionOk="0">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1" name="Google Shape;3951;p69"/>
            <p:cNvSpPr/>
            <p:nvPr/>
          </p:nvSpPr>
          <p:spPr>
            <a:xfrm>
              <a:off x="4590425" y="3619600"/>
              <a:ext cx="91150" cy="24000"/>
            </a:xfrm>
            <a:custGeom>
              <a:avLst/>
              <a:gdLst/>
              <a:ahLst/>
              <a:cxnLst/>
              <a:rect l="l" t="t" r="r" b="b"/>
              <a:pathLst>
                <a:path w="3646" h="960" extrusionOk="0">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only 3">
  <p:cSld name="TITLE_ONLY_1">
    <p:bg>
      <p:bgPr>
        <a:solidFill>
          <a:schemeClr val="accent1"/>
        </a:solidFill>
        <a:effectLst/>
      </p:bgPr>
    </p:bg>
    <p:spTree>
      <p:nvGrpSpPr>
        <p:cNvPr id="1" name="Shape 3952"/>
        <p:cNvGrpSpPr/>
        <p:nvPr/>
      </p:nvGrpSpPr>
      <p:grpSpPr>
        <a:xfrm>
          <a:off x="0" y="0"/>
          <a:ext cx="0" cy="0"/>
          <a:chOff x="0" y="0"/>
          <a:chExt cx="0" cy="0"/>
        </a:xfrm>
      </p:grpSpPr>
      <p:grpSp>
        <p:nvGrpSpPr>
          <p:cNvPr id="3953" name="Google Shape;3953;p70"/>
          <p:cNvGrpSpPr/>
          <p:nvPr/>
        </p:nvGrpSpPr>
        <p:grpSpPr>
          <a:xfrm rot="2009154" flipH="1">
            <a:off x="885347" y="-216021"/>
            <a:ext cx="569387" cy="950286"/>
            <a:chOff x="1980950" y="3649100"/>
            <a:chExt cx="146600" cy="244675"/>
          </a:xfrm>
        </p:grpSpPr>
        <p:sp>
          <p:nvSpPr>
            <p:cNvPr id="3954" name="Google Shape;3954;p70"/>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5" name="Google Shape;3955;p70"/>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6" name="Google Shape;3956;p70"/>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7" name="Google Shape;3957;p70"/>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8" name="Google Shape;3958;p70"/>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9" name="Google Shape;3959;p70"/>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0" name="Google Shape;3960;p70"/>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1" name="Google Shape;3961;p70"/>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2" name="Google Shape;3962;p70"/>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3" name="Google Shape;3963;p70"/>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4" name="Google Shape;3964;p70"/>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65" name="Google Shape;3965;p70"/>
          <p:cNvGrpSpPr/>
          <p:nvPr/>
        </p:nvGrpSpPr>
        <p:grpSpPr>
          <a:xfrm rot="566270" flipH="1">
            <a:off x="-104719" y="164606"/>
            <a:ext cx="623491" cy="1156677"/>
            <a:chOff x="2369275" y="3344925"/>
            <a:chExt cx="160525" cy="297800"/>
          </a:xfrm>
        </p:grpSpPr>
        <p:sp>
          <p:nvSpPr>
            <p:cNvPr id="3966" name="Google Shape;3966;p70"/>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7" name="Google Shape;3967;p70"/>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8" name="Google Shape;3968;p70"/>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9" name="Google Shape;3969;p70"/>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0" name="Google Shape;3970;p70"/>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1" name="Google Shape;3971;p70"/>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2" name="Google Shape;3972;p70"/>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3" name="Google Shape;3973;p70"/>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4" name="Google Shape;3974;p70"/>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5" name="Google Shape;3975;p70"/>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6" name="Google Shape;3976;p70"/>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7" name="Google Shape;3977;p70"/>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8" name="Google Shape;3978;p70"/>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9" name="Google Shape;3979;p70"/>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0" name="Google Shape;3980;p70"/>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81" name="Google Shape;3981;p70"/>
          <p:cNvGrpSpPr/>
          <p:nvPr/>
        </p:nvGrpSpPr>
        <p:grpSpPr>
          <a:xfrm rot="-7337878" flipH="1">
            <a:off x="646819" y="669576"/>
            <a:ext cx="414887" cy="1399055"/>
            <a:chOff x="954700" y="3672025"/>
            <a:chExt cx="106825" cy="360200"/>
          </a:xfrm>
        </p:grpSpPr>
        <p:sp>
          <p:nvSpPr>
            <p:cNvPr id="3982" name="Google Shape;3982;p70"/>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3" name="Google Shape;3983;p70"/>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4" name="Google Shape;3984;p70"/>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5" name="Google Shape;3985;p70"/>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6" name="Google Shape;3986;p70"/>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7" name="Google Shape;3987;p70"/>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8" name="Google Shape;3988;p70"/>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9" name="Google Shape;3989;p70"/>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0" name="Google Shape;3990;p70"/>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91" name="Google Shape;3991;p70"/>
          <p:cNvGrpSpPr/>
          <p:nvPr/>
        </p:nvGrpSpPr>
        <p:grpSpPr>
          <a:xfrm rot="3717561" flipH="1">
            <a:off x="8515339" y="3419439"/>
            <a:ext cx="360249" cy="1149361"/>
            <a:chOff x="616875" y="3027700"/>
            <a:chExt cx="97525" cy="311150"/>
          </a:xfrm>
        </p:grpSpPr>
        <p:sp>
          <p:nvSpPr>
            <p:cNvPr id="3992" name="Google Shape;3992;p70"/>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3" name="Google Shape;3993;p70"/>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4" name="Google Shape;3994;p70"/>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5" name="Google Shape;3995;p70"/>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6" name="Google Shape;3996;p70"/>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97" name="Google Shape;3997;p70"/>
          <p:cNvSpPr/>
          <p:nvPr/>
        </p:nvSpPr>
        <p:spPr>
          <a:xfrm rot="-1965861" flipH="1">
            <a:off x="8644466" y="4390720"/>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8" name="Google Shape;3998;p70"/>
          <p:cNvSpPr/>
          <p:nvPr/>
        </p:nvSpPr>
        <p:spPr>
          <a:xfrm rot="-1228039" flipH="1">
            <a:off x="7921507" y="4498224"/>
            <a:ext cx="526617" cy="541772"/>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9" name="Google Shape;3999;p70"/>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4000"/>
        <p:cNvGrpSpPr/>
        <p:nvPr/>
      </p:nvGrpSpPr>
      <p:grpSpPr>
        <a:xfrm>
          <a:off x="0" y="0"/>
          <a:ext cx="0" cy="0"/>
          <a:chOff x="0" y="0"/>
          <a:chExt cx="0" cy="0"/>
        </a:xfrm>
      </p:grpSpPr>
      <p:sp>
        <p:nvSpPr>
          <p:cNvPr id="4001" name="Google Shape;4001;p71"/>
          <p:cNvSpPr txBox="1">
            <a:spLocks noGrp="1"/>
          </p:cNvSpPr>
          <p:nvPr>
            <p:ph type="title" hasCustomPrompt="1"/>
          </p:nvPr>
        </p:nvSpPr>
        <p:spPr>
          <a:xfrm>
            <a:off x="1477800" y="1869000"/>
            <a:ext cx="6188400" cy="1405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8100"/>
              <a:buFont typeface="Neucha"/>
              <a:buNone/>
              <a:defRPr sz="8100" b="1">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002" name="Google Shape;4002;p71"/>
          <p:cNvSpPr txBox="1">
            <a:spLocks noGrp="1"/>
          </p:cNvSpPr>
          <p:nvPr>
            <p:ph type="ctrTitle" idx="2"/>
          </p:nvPr>
        </p:nvSpPr>
        <p:spPr>
          <a:xfrm>
            <a:off x="2971800" y="3182832"/>
            <a:ext cx="3200400" cy="91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Roboto Condensed"/>
              <a:buNone/>
              <a:defRPr sz="1800" b="0">
                <a:latin typeface="Roboto Condensed"/>
                <a:ea typeface="Roboto Condensed"/>
                <a:cs typeface="Roboto Condensed"/>
                <a:sym typeface="Roboto Condensed"/>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4003" name="Google Shape;4003;p71"/>
          <p:cNvGrpSpPr/>
          <p:nvPr/>
        </p:nvGrpSpPr>
        <p:grpSpPr>
          <a:xfrm rot="-3553717" flipH="1">
            <a:off x="7688754" y="3898355"/>
            <a:ext cx="1657053" cy="1186673"/>
            <a:chOff x="2656025" y="2684075"/>
            <a:chExt cx="464100" cy="332350"/>
          </a:xfrm>
        </p:grpSpPr>
        <p:sp>
          <p:nvSpPr>
            <p:cNvPr id="4004" name="Google Shape;4004;p71"/>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5" name="Google Shape;4005;p71"/>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6" name="Google Shape;4006;p71"/>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7" name="Google Shape;4007;p71"/>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8" name="Google Shape;4008;p71"/>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9" name="Google Shape;4009;p71"/>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0" name="Google Shape;4010;p71"/>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1" name="Google Shape;4011;p71"/>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12" name="Google Shape;4012;p71"/>
          <p:cNvGrpSpPr/>
          <p:nvPr/>
        </p:nvGrpSpPr>
        <p:grpSpPr>
          <a:xfrm rot="-1425117" flipH="1">
            <a:off x="6647985" y="4272006"/>
            <a:ext cx="870560" cy="1160758"/>
            <a:chOff x="2957300" y="3608175"/>
            <a:chExt cx="231325" cy="310850"/>
          </a:xfrm>
        </p:grpSpPr>
        <p:sp>
          <p:nvSpPr>
            <p:cNvPr id="4013" name="Google Shape;4013;p71"/>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4" name="Google Shape;4014;p71"/>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5" name="Google Shape;4015;p71"/>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6" name="Google Shape;4016;p71"/>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7" name="Google Shape;4017;p71"/>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8" name="Google Shape;4018;p71"/>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9" name="Google Shape;4019;p71"/>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0" name="Google Shape;4020;p71"/>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1" name="Google Shape;4021;p71"/>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2" name="Google Shape;4022;p71"/>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3" name="Google Shape;4023;p71"/>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4" name="Google Shape;4024;p71"/>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5" name="Google Shape;4025;p71"/>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26" name="Google Shape;4026;p71"/>
          <p:cNvGrpSpPr/>
          <p:nvPr/>
        </p:nvGrpSpPr>
        <p:grpSpPr>
          <a:xfrm rot="2084963" flipH="1">
            <a:off x="1022765" y="-103695"/>
            <a:ext cx="1670611" cy="1197127"/>
            <a:chOff x="692625" y="2569725"/>
            <a:chExt cx="463800" cy="332350"/>
          </a:xfrm>
        </p:grpSpPr>
        <p:sp>
          <p:nvSpPr>
            <p:cNvPr id="4027" name="Google Shape;4027;p71"/>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8" name="Google Shape;4028;p71"/>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29" name="Google Shape;4029;p71"/>
          <p:cNvGrpSpPr/>
          <p:nvPr/>
        </p:nvGrpSpPr>
        <p:grpSpPr>
          <a:xfrm rot="1062273" flipH="1">
            <a:off x="-107477" y="229689"/>
            <a:ext cx="384784" cy="1297441"/>
            <a:chOff x="954700" y="3672025"/>
            <a:chExt cx="106825" cy="360200"/>
          </a:xfrm>
        </p:grpSpPr>
        <p:sp>
          <p:nvSpPr>
            <p:cNvPr id="4030" name="Google Shape;4030;p7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1" name="Google Shape;4031;p7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2" name="Google Shape;4032;p7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3" name="Google Shape;4033;p7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4" name="Google Shape;4034;p7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5" name="Google Shape;4035;p7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6" name="Google Shape;4036;p7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7" name="Google Shape;4037;p7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8" name="Google Shape;4038;p7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39" name="Google Shape;4039;p71"/>
          <p:cNvGrpSpPr/>
          <p:nvPr/>
        </p:nvGrpSpPr>
        <p:grpSpPr>
          <a:xfrm rot="-1031363" flipH="1">
            <a:off x="-137267" y="1716289"/>
            <a:ext cx="781001" cy="756958"/>
            <a:chOff x="852825" y="3133350"/>
            <a:chExt cx="216825" cy="210150"/>
          </a:xfrm>
        </p:grpSpPr>
        <p:sp>
          <p:nvSpPr>
            <p:cNvPr id="4040" name="Google Shape;4040;p71"/>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1" name="Google Shape;4041;p71"/>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42" name="Google Shape;4042;p71"/>
          <p:cNvGrpSpPr/>
          <p:nvPr/>
        </p:nvGrpSpPr>
        <p:grpSpPr>
          <a:xfrm rot="9086648" flipH="1">
            <a:off x="2361570" y="-673704"/>
            <a:ext cx="351283" cy="1120755"/>
            <a:chOff x="616875" y="3027700"/>
            <a:chExt cx="97525" cy="311150"/>
          </a:xfrm>
        </p:grpSpPr>
        <p:sp>
          <p:nvSpPr>
            <p:cNvPr id="4043" name="Google Shape;4043;p71"/>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4" name="Google Shape;4044;p71"/>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5" name="Google Shape;4045;p71"/>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6" name="Google Shape;4046;p71"/>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7" name="Google Shape;4047;p71"/>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48" name="Google Shape;4048;p71"/>
          <p:cNvGrpSpPr/>
          <p:nvPr/>
        </p:nvGrpSpPr>
        <p:grpSpPr>
          <a:xfrm rot="-1974894" flipH="1">
            <a:off x="1370005" y="872286"/>
            <a:ext cx="233139" cy="565604"/>
            <a:chOff x="1282375" y="3450000"/>
            <a:chExt cx="64725" cy="157025"/>
          </a:xfrm>
        </p:grpSpPr>
        <p:sp>
          <p:nvSpPr>
            <p:cNvPr id="4049" name="Google Shape;4049;p71"/>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0" name="Google Shape;4050;p71"/>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1" name="Google Shape;4051;p71"/>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52" name="Google Shape;4052;p71"/>
          <p:cNvGrpSpPr/>
          <p:nvPr/>
        </p:nvGrpSpPr>
        <p:grpSpPr>
          <a:xfrm rot="-1302591" flipH="1">
            <a:off x="6086406" y="4653389"/>
            <a:ext cx="378569" cy="592888"/>
            <a:chOff x="683900" y="3612800"/>
            <a:chExt cx="105100" cy="164600"/>
          </a:xfrm>
        </p:grpSpPr>
        <p:sp>
          <p:nvSpPr>
            <p:cNvPr id="4053" name="Google Shape;4053;p71"/>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4" name="Google Shape;4054;p71"/>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55" name="Google Shape;4055;p71"/>
          <p:cNvGrpSpPr/>
          <p:nvPr/>
        </p:nvGrpSpPr>
        <p:grpSpPr>
          <a:xfrm rot="-1974894" flipH="1">
            <a:off x="8706980" y="2937336"/>
            <a:ext cx="233139" cy="565604"/>
            <a:chOff x="1282375" y="3450000"/>
            <a:chExt cx="64725" cy="157025"/>
          </a:xfrm>
        </p:grpSpPr>
        <p:sp>
          <p:nvSpPr>
            <p:cNvPr id="4056" name="Google Shape;4056;p71"/>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7" name="Google Shape;4057;p71"/>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8" name="Google Shape;4058;p71"/>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59" name="Google Shape;4059;p71"/>
          <p:cNvGrpSpPr/>
          <p:nvPr/>
        </p:nvGrpSpPr>
        <p:grpSpPr>
          <a:xfrm rot="762759" flipH="1">
            <a:off x="7516114" y="3314521"/>
            <a:ext cx="590931" cy="1096303"/>
            <a:chOff x="2369275" y="3344925"/>
            <a:chExt cx="160525" cy="297800"/>
          </a:xfrm>
        </p:grpSpPr>
        <p:sp>
          <p:nvSpPr>
            <p:cNvPr id="4060" name="Google Shape;4060;p7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1" name="Google Shape;4061;p7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2" name="Google Shape;4062;p7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3" name="Google Shape;4063;p7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4" name="Google Shape;4064;p7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5" name="Google Shape;4065;p7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6" name="Google Shape;4066;p7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7" name="Google Shape;4067;p7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8" name="Google Shape;4068;p7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9" name="Google Shape;4069;p7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0" name="Google Shape;4070;p7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1" name="Google Shape;4071;p7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2" name="Google Shape;4072;p7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3" name="Google Shape;4073;p7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4" name="Google Shape;4074;p7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75" name="Google Shape;4075;p71"/>
          <p:cNvGrpSpPr/>
          <p:nvPr/>
        </p:nvGrpSpPr>
        <p:grpSpPr>
          <a:xfrm rot="-4092482" flipH="1">
            <a:off x="344761" y="-173700"/>
            <a:ext cx="773115" cy="298133"/>
            <a:chOff x="1154075" y="3734125"/>
            <a:chExt cx="201750" cy="77800"/>
          </a:xfrm>
        </p:grpSpPr>
        <p:sp>
          <p:nvSpPr>
            <p:cNvPr id="4076" name="Google Shape;4076;p71"/>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7" name="Google Shape;4077;p71"/>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8" name="Google Shape;4078;p71"/>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9" name="Google Shape;4079;p71"/>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0" name="Google Shape;4080;p71"/>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1" name="Google Shape;4081;p71"/>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2" name="Google Shape;4082;p71"/>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3" name="Google Shape;4083;p71"/>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84" name="Google Shape;4084;p71"/>
          <p:cNvGrpSpPr/>
          <p:nvPr/>
        </p:nvGrpSpPr>
        <p:grpSpPr>
          <a:xfrm rot="-1415750" flipH="1">
            <a:off x="430215" y="501185"/>
            <a:ext cx="602211" cy="1005088"/>
            <a:chOff x="1980950" y="3649100"/>
            <a:chExt cx="146600" cy="244675"/>
          </a:xfrm>
        </p:grpSpPr>
        <p:sp>
          <p:nvSpPr>
            <p:cNvPr id="4085" name="Google Shape;4085;p71"/>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6" name="Google Shape;4086;p71"/>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7" name="Google Shape;4087;p7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8" name="Google Shape;4088;p7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9" name="Google Shape;4089;p7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0" name="Google Shape;4090;p7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1" name="Google Shape;4091;p7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2" name="Google Shape;4092;p7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3" name="Google Shape;4093;p7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4" name="Google Shape;4094;p7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5" name="Google Shape;4095;p7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6" name="Google Shape;4096;p7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7" name="Google Shape;4097;p7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98" name="Google Shape;4098;p71"/>
          <p:cNvGrpSpPr/>
          <p:nvPr/>
        </p:nvGrpSpPr>
        <p:grpSpPr>
          <a:xfrm rot="-897778" flipH="1">
            <a:off x="825036" y="1701916"/>
            <a:ext cx="540259" cy="223794"/>
            <a:chOff x="2333000" y="3750375"/>
            <a:chExt cx="157050" cy="65050"/>
          </a:xfrm>
        </p:grpSpPr>
        <p:sp>
          <p:nvSpPr>
            <p:cNvPr id="4099" name="Google Shape;4099;p71"/>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0" name="Google Shape;4100;p71"/>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1" name="Google Shape;4101;p71"/>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2" name="Google Shape;4102;p71"/>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3" name="Google Shape;4103;p71"/>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mall numbers">
  <p:cSld name="SECTION_HEADER_1">
    <p:bg>
      <p:bgPr>
        <a:solidFill>
          <a:schemeClr val="accent1"/>
        </a:solidFill>
        <a:effectLst/>
      </p:bgPr>
    </p:bg>
    <p:spTree>
      <p:nvGrpSpPr>
        <p:cNvPr id="1" name="Shape 4104"/>
        <p:cNvGrpSpPr/>
        <p:nvPr/>
      </p:nvGrpSpPr>
      <p:grpSpPr>
        <a:xfrm>
          <a:off x="0" y="0"/>
          <a:ext cx="0" cy="0"/>
          <a:chOff x="0" y="0"/>
          <a:chExt cx="0" cy="0"/>
        </a:xfrm>
      </p:grpSpPr>
      <p:sp>
        <p:nvSpPr>
          <p:cNvPr id="4105" name="Google Shape;4105;p72"/>
          <p:cNvSpPr txBox="1">
            <a:spLocks noGrp="1"/>
          </p:cNvSpPr>
          <p:nvPr>
            <p:ph type="title"/>
          </p:nvPr>
        </p:nvSpPr>
        <p:spPr>
          <a:xfrm>
            <a:off x="920046" y="1707038"/>
            <a:ext cx="1593900" cy="60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4000"/>
              <a:buFont typeface="Neucha"/>
              <a:buNone/>
              <a:defRPr sz="4000" b="1">
                <a:latin typeface="Neucha"/>
                <a:ea typeface="Neucha"/>
                <a:cs typeface="Neucha"/>
                <a:sym typeface="Neucha"/>
              </a:defRPr>
            </a:lvl2pPr>
            <a:lvl3pPr lvl="2" algn="ctr">
              <a:lnSpc>
                <a:spcPct val="100000"/>
              </a:lnSpc>
              <a:spcBef>
                <a:spcPts val="0"/>
              </a:spcBef>
              <a:spcAft>
                <a:spcPts val="0"/>
              </a:spcAft>
              <a:buSzPts val="4000"/>
              <a:buFont typeface="Neucha"/>
              <a:buNone/>
              <a:defRPr sz="4000" b="1">
                <a:latin typeface="Neucha"/>
                <a:ea typeface="Neucha"/>
                <a:cs typeface="Neucha"/>
                <a:sym typeface="Neucha"/>
              </a:defRPr>
            </a:lvl3pPr>
            <a:lvl4pPr lvl="3" algn="ctr">
              <a:lnSpc>
                <a:spcPct val="100000"/>
              </a:lnSpc>
              <a:spcBef>
                <a:spcPts val="0"/>
              </a:spcBef>
              <a:spcAft>
                <a:spcPts val="0"/>
              </a:spcAft>
              <a:buSzPts val="4000"/>
              <a:buFont typeface="Neucha"/>
              <a:buNone/>
              <a:defRPr sz="4000" b="1">
                <a:latin typeface="Neucha"/>
                <a:ea typeface="Neucha"/>
                <a:cs typeface="Neucha"/>
                <a:sym typeface="Neucha"/>
              </a:defRPr>
            </a:lvl4pPr>
            <a:lvl5pPr lvl="4" algn="ctr">
              <a:lnSpc>
                <a:spcPct val="100000"/>
              </a:lnSpc>
              <a:spcBef>
                <a:spcPts val="0"/>
              </a:spcBef>
              <a:spcAft>
                <a:spcPts val="0"/>
              </a:spcAft>
              <a:buSzPts val="4000"/>
              <a:buFont typeface="Neucha"/>
              <a:buNone/>
              <a:defRPr sz="4000" b="1">
                <a:latin typeface="Neucha"/>
                <a:ea typeface="Neucha"/>
                <a:cs typeface="Neucha"/>
                <a:sym typeface="Neucha"/>
              </a:defRPr>
            </a:lvl5pPr>
            <a:lvl6pPr lvl="5" algn="ctr">
              <a:lnSpc>
                <a:spcPct val="100000"/>
              </a:lnSpc>
              <a:spcBef>
                <a:spcPts val="0"/>
              </a:spcBef>
              <a:spcAft>
                <a:spcPts val="0"/>
              </a:spcAft>
              <a:buSzPts val="4000"/>
              <a:buFont typeface="Neucha"/>
              <a:buNone/>
              <a:defRPr sz="4000" b="1">
                <a:latin typeface="Neucha"/>
                <a:ea typeface="Neucha"/>
                <a:cs typeface="Neucha"/>
                <a:sym typeface="Neucha"/>
              </a:defRPr>
            </a:lvl6pPr>
            <a:lvl7pPr lvl="6" algn="ctr">
              <a:lnSpc>
                <a:spcPct val="100000"/>
              </a:lnSpc>
              <a:spcBef>
                <a:spcPts val="0"/>
              </a:spcBef>
              <a:spcAft>
                <a:spcPts val="0"/>
              </a:spcAft>
              <a:buSzPts val="4000"/>
              <a:buFont typeface="Neucha"/>
              <a:buNone/>
              <a:defRPr sz="4000" b="1">
                <a:latin typeface="Neucha"/>
                <a:ea typeface="Neucha"/>
                <a:cs typeface="Neucha"/>
                <a:sym typeface="Neucha"/>
              </a:defRPr>
            </a:lvl7pPr>
            <a:lvl8pPr lvl="7" algn="ctr">
              <a:lnSpc>
                <a:spcPct val="100000"/>
              </a:lnSpc>
              <a:spcBef>
                <a:spcPts val="0"/>
              </a:spcBef>
              <a:spcAft>
                <a:spcPts val="0"/>
              </a:spcAft>
              <a:buSzPts val="4000"/>
              <a:buFont typeface="Neucha"/>
              <a:buNone/>
              <a:defRPr sz="4000" b="1">
                <a:latin typeface="Neucha"/>
                <a:ea typeface="Neucha"/>
                <a:cs typeface="Neucha"/>
                <a:sym typeface="Neucha"/>
              </a:defRPr>
            </a:lvl8pPr>
            <a:lvl9pPr lvl="8" algn="ctr">
              <a:lnSpc>
                <a:spcPct val="100000"/>
              </a:lnSpc>
              <a:spcBef>
                <a:spcPts val="0"/>
              </a:spcBef>
              <a:spcAft>
                <a:spcPts val="0"/>
              </a:spcAft>
              <a:buSzPts val="4000"/>
              <a:buFont typeface="Neucha"/>
              <a:buNone/>
              <a:defRPr sz="4000" b="1">
                <a:latin typeface="Neucha"/>
                <a:ea typeface="Neucha"/>
                <a:cs typeface="Neucha"/>
                <a:sym typeface="Neucha"/>
              </a:defRPr>
            </a:lvl9pPr>
          </a:lstStyle>
          <a:p>
            <a:endParaRPr/>
          </a:p>
        </p:txBody>
      </p:sp>
      <p:sp>
        <p:nvSpPr>
          <p:cNvPr id="4106" name="Google Shape;4106;p72"/>
          <p:cNvSpPr txBox="1">
            <a:spLocks noGrp="1"/>
          </p:cNvSpPr>
          <p:nvPr>
            <p:ph type="subTitle" idx="1"/>
          </p:nvPr>
        </p:nvSpPr>
        <p:spPr>
          <a:xfrm>
            <a:off x="2791146" y="1707038"/>
            <a:ext cx="2725200" cy="60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107" name="Google Shape;4107;p72"/>
          <p:cNvSpPr txBox="1">
            <a:spLocks noGrp="1"/>
          </p:cNvSpPr>
          <p:nvPr>
            <p:ph type="title" idx="2"/>
          </p:nvPr>
        </p:nvSpPr>
        <p:spPr>
          <a:xfrm>
            <a:off x="920046" y="2517888"/>
            <a:ext cx="1593900" cy="60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4000"/>
              <a:buFont typeface="Neucha"/>
              <a:buNone/>
              <a:defRPr sz="4000" b="1">
                <a:latin typeface="Neucha"/>
                <a:ea typeface="Neucha"/>
                <a:cs typeface="Neucha"/>
                <a:sym typeface="Neucha"/>
              </a:defRPr>
            </a:lvl2pPr>
            <a:lvl3pPr lvl="2" algn="ctr">
              <a:lnSpc>
                <a:spcPct val="100000"/>
              </a:lnSpc>
              <a:spcBef>
                <a:spcPts val="0"/>
              </a:spcBef>
              <a:spcAft>
                <a:spcPts val="0"/>
              </a:spcAft>
              <a:buSzPts val="4000"/>
              <a:buFont typeface="Neucha"/>
              <a:buNone/>
              <a:defRPr sz="4000" b="1">
                <a:latin typeface="Neucha"/>
                <a:ea typeface="Neucha"/>
                <a:cs typeface="Neucha"/>
                <a:sym typeface="Neucha"/>
              </a:defRPr>
            </a:lvl3pPr>
            <a:lvl4pPr lvl="3" algn="ctr">
              <a:lnSpc>
                <a:spcPct val="100000"/>
              </a:lnSpc>
              <a:spcBef>
                <a:spcPts val="0"/>
              </a:spcBef>
              <a:spcAft>
                <a:spcPts val="0"/>
              </a:spcAft>
              <a:buSzPts val="4000"/>
              <a:buFont typeface="Neucha"/>
              <a:buNone/>
              <a:defRPr sz="4000" b="1">
                <a:latin typeface="Neucha"/>
                <a:ea typeface="Neucha"/>
                <a:cs typeface="Neucha"/>
                <a:sym typeface="Neucha"/>
              </a:defRPr>
            </a:lvl4pPr>
            <a:lvl5pPr lvl="4" algn="ctr">
              <a:lnSpc>
                <a:spcPct val="100000"/>
              </a:lnSpc>
              <a:spcBef>
                <a:spcPts val="0"/>
              </a:spcBef>
              <a:spcAft>
                <a:spcPts val="0"/>
              </a:spcAft>
              <a:buSzPts val="4000"/>
              <a:buFont typeface="Neucha"/>
              <a:buNone/>
              <a:defRPr sz="4000" b="1">
                <a:latin typeface="Neucha"/>
                <a:ea typeface="Neucha"/>
                <a:cs typeface="Neucha"/>
                <a:sym typeface="Neucha"/>
              </a:defRPr>
            </a:lvl5pPr>
            <a:lvl6pPr lvl="5" algn="ctr">
              <a:lnSpc>
                <a:spcPct val="100000"/>
              </a:lnSpc>
              <a:spcBef>
                <a:spcPts val="0"/>
              </a:spcBef>
              <a:spcAft>
                <a:spcPts val="0"/>
              </a:spcAft>
              <a:buSzPts val="4000"/>
              <a:buFont typeface="Neucha"/>
              <a:buNone/>
              <a:defRPr sz="4000" b="1">
                <a:latin typeface="Neucha"/>
                <a:ea typeface="Neucha"/>
                <a:cs typeface="Neucha"/>
                <a:sym typeface="Neucha"/>
              </a:defRPr>
            </a:lvl6pPr>
            <a:lvl7pPr lvl="6" algn="ctr">
              <a:lnSpc>
                <a:spcPct val="100000"/>
              </a:lnSpc>
              <a:spcBef>
                <a:spcPts val="0"/>
              </a:spcBef>
              <a:spcAft>
                <a:spcPts val="0"/>
              </a:spcAft>
              <a:buSzPts val="4000"/>
              <a:buFont typeface="Neucha"/>
              <a:buNone/>
              <a:defRPr sz="4000" b="1">
                <a:latin typeface="Neucha"/>
                <a:ea typeface="Neucha"/>
                <a:cs typeface="Neucha"/>
                <a:sym typeface="Neucha"/>
              </a:defRPr>
            </a:lvl7pPr>
            <a:lvl8pPr lvl="7" algn="ctr">
              <a:lnSpc>
                <a:spcPct val="100000"/>
              </a:lnSpc>
              <a:spcBef>
                <a:spcPts val="0"/>
              </a:spcBef>
              <a:spcAft>
                <a:spcPts val="0"/>
              </a:spcAft>
              <a:buSzPts val="4000"/>
              <a:buFont typeface="Neucha"/>
              <a:buNone/>
              <a:defRPr sz="4000" b="1">
                <a:latin typeface="Neucha"/>
                <a:ea typeface="Neucha"/>
                <a:cs typeface="Neucha"/>
                <a:sym typeface="Neucha"/>
              </a:defRPr>
            </a:lvl8pPr>
            <a:lvl9pPr lvl="8" algn="ctr">
              <a:lnSpc>
                <a:spcPct val="100000"/>
              </a:lnSpc>
              <a:spcBef>
                <a:spcPts val="0"/>
              </a:spcBef>
              <a:spcAft>
                <a:spcPts val="0"/>
              </a:spcAft>
              <a:buSzPts val="4000"/>
              <a:buFont typeface="Neucha"/>
              <a:buNone/>
              <a:defRPr sz="4000" b="1">
                <a:latin typeface="Neucha"/>
                <a:ea typeface="Neucha"/>
                <a:cs typeface="Neucha"/>
                <a:sym typeface="Neucha"/>
              </a:defRPr>
            </a:lvl9pPr>
          </a:lstStyle>
          <a:p>
            <a:endParaRPr/>
          </a:p>
        </p:txBody>
      </p:sp>
      <p:sp>
        <p:nvSpPr>
          <p:cNvPr id="4108" name="Google Shape;4108;p72"/>
          <p:cNvSpPr txBox="1">
            <a:spLocks noGrp="1"/>
          </p:cNvSpPr>
          <p:nvPr>
            <p:ph type="subTitle" idx="3"/>
          </p:nvPr>
        </p:nvSpPr>
        <p:spPr>
          <a:xfrm>
            <a:off x="2791146" y="2517888"/>
            <a:ext cx="2725200" cy="60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109" name="Google Shape;4109;p72"/>
          <p:cNvSpPr txBox="1">
            <a:spLocks noGrp="1"/>
          </p:cNvSpPr>
          <p:nvPr>
            <p:ph type="title" idx="4"/>
          </p:nvPr>
        </p:nvSpPr>
        <p:spPr>
          <a:xfrm>
            <a:off x="920046" y="3328738"/>
            <a:ext cx="1593900" cy="60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4000"/>
              <a:buFont typeface="Neucha"/>
              <a:buNone/>
              <a:defRPr sz="4000" b="1">
                <a:latin typeface="Neucha"/>
                <a:ea typeface="Neucha"/>
                <a:cs typeface="Neucha"/>
                <a:sym typeface="Neucha"/>
              </a:defRPr>
            </a:lvl2pPr>
            <a:lvl3pPr lvl="2" algn="ctr">
              <a:lnSpc>
                <a:spcPct val="100000"/>
              </a:lnSpc>
              <a:spcBef>
                <a:spcPts val="0"/>
              </a:spcBef>
              <a:spcAft>
                <a:spcPts val="0"/>
              </a:spcAft>
              <a:buSzPts val="4000"/>
              <a:buFont typeface="Neucha"/>
              <a:buNone/>
              <a:defRPr sz="4000" b="1">
                <a:latin typeface="Neucha"/>
                <a:ea typeface="Neucha"/>
                <a:cs typeface="Neucha"/>
                <a:sym typeface="Neucha"/>
              </a:defRPr>
            </a:lvl3pPr>
            <a:lvl4pPr lvl="3" algn="ctr">
              <a:lnSpc>
                <a:spcPct val="100000"/>
              </a:lnSpc>
              <a:spcBef>
                <a:spcPts val="0"/>
              </a:spcBef>
              <a:spcAft>
                <a:spcPts val="0"/>
              </a:spcAft>
              <a:buSzPts val="4000"/>
              <a:buFont typeface="Neucha"/>
              <a:buNone/>
              <a:defRPr sz="4000" b="1">
                <a:latin typeface="Neucha"/>
                <a:ea typeface="Neucha"/>
                <a:cs typeface="Neucha"/>
                <a:sym typeface="Neucha"/>
              </a:defRPr>
            </a:lvl4pPr>
            <a:lvl5pPr lvl="4" algn="ctr">
              <a:lnSpc>
                <a:spcPct val="100000"/>
              </a:lnSpc>
              <a:spcBef>
                <a:spcPts val="0"/>
              </a:spcBef>
              <a:spcAft>
                <a:spcPts val="0"/>
              </a:spcAft>
              <a:buSzPts val="4000"/>
              <a:buFont typeface="Neucha"/>
              <a:buNone/>
              <a:defRPr sz="4000" b="1">
                <a:latin typeface="Neucha"/>
                <a:ea typeface="Neucha"/>
                <a:cs typeface="Neucha"/>
                <a:sym typeface="Neucha"/>
              </a:defRPr>
            </a:lvl5pPr>
            <a:lvl6pPr lvl="5" algn="ctr">
              <a:lnSpc>
                <a:spcPct val="100000"/>
              </a:lnSpc>
              <a:spcBef>
                <a:spcPts val="0"/>
              </a:spcBef>
              <a:spcAft>
                <a:spcPts val="0"/>
              </a:spcAft>
              <a:buSzPts val="4000"/>
              <a:buFont typeface="Neucha"/>
              <a:buNone/>
              <a:defRPr sz="4000" b="1">
                <a:latin typeface="Neucha"/>
                <a:ea typeface="Neucha"/>
                <a:cs typeface="Neucha"/>
                <a:sym typeface="Neucha"/>
              </a:defRPr>
            </a:lvl6pPr>
            <a:lvl7pPr lvl="6" algn="ctr">
              <a:lnSpc>
                <a:spcPct val="100000"/>
              </a:lnSpc>
              <a:spcBef>
                <a:spcPts val="0"/>
              </a:spcBef>
              <a:spcAft>
                <a:spcPts val="0"/>
              </a:spcAft>
              <a:buSzPts val="4000"/>
              <a:buFont typeface="Neucha"/>
              <a:buNone/>
              <a:defRPr sz="4000" b="1">
                <a:latin typeface="Neucha"/>
                <a:ea typeface="Neucha"/>
                <a:cs typeface="Neucha"/>
                <a:sym typeface="Neucha"/>
              </a:defRPr>
            </a:lvl7pPr>
            <a:lvl8pPr lvl="7" algn="ctr">
              <a:lnSpc>
                <a:spcPct val="100000"/>
              </a:lnSpc>
              <a:spcBef>
                <a:spcPts val="0"/>
              </a:spcBef>
              <a:spcAft>
                <a:spcPts val="0"/>
              </a:spcAft>
              <a:buSzPts val="4000"/>
              <a:buFont typeface="Neucha"/>
              <a:buNone/>
              <a:defRPr sz="4000" b="1">
                <a:latin typeface="Neucha"/>
                <a:ea typeface="Neucha"/>
                <a:cs typeface="Neucha"/>
                <a:sym typeface="Neucha"/>
              </a:defRPr>
            </a:lvl8pPr>
            <a:lvl9pPr lvl="8" algn="ctr">
              <a:lnSpc>
                <a:spcPct val="100000"/>
              </a:lnSpc>
              <a:spcBef>
                <a:spcPts val="0"/>
              </a:spcBef>
              <a:spcAft>
                <a:spcPts val="0"/>
              </a:spcAft>
              <a:buSzPts val="4000"/>
              <a:buFont typeface="Neucha"/>
              <a:buNone/>
              <a:defRPr sz="4000" b="1">
                <a:latin typeface="Neucha"/>
                <a:ea typeface="Neucha"/>
                <a:cs typeface="Neucha"/>
                <a:sym typeface="Neucha"/>
              </a:defRPr>
            </a:lvl9pPr>
          </a:lstStyle>
          <a:p>
            <a:endParaRPr/>
          </a:p>
        </p:txBody>
      </p:sp>
      <p:sp>
        <p:nvSpPr>
          <p:cNvPr id="4110" name="Google Shape;4110;p72"/>
          <p:cNvSpPr txBox="1">
            <a:spLocks noGrp="1"/>
          </p:cNvSpPr>
          <p:nvPr>
            <p:ph type="subTitle" idx="5"/>
          </p:nvPr>
        </p:nvSpPr>
        <p:spPr>
          <a:xfrm>
            <a:off x="2791146" y="3328738"/>
            <a:ext cx="2725200" cy="60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111" name="Google Shape;4111;p72"/>
          <p:cNvSpPr txBox="1">
            <a:spLocks noGrp="1"/>
          </p:cNvSpPr>
          <p:nvPr>
            <p:ph type="ctrTitle" idx="6"/>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4112" name="Google Shape;4112;p72"/>
          <p:cNvSpPr/>
          <p:nvPr/>
        </p:nvSpPr>
        <p:spPr>
          <a:xfrm rot="-955344">
            <a:off x="7599432" y="1501397"/>
            <a:ext cx="494404" cy="89709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13" name="Google Shape;4113;p72"/>
          <p:cNvGrpSpPr/>
          <p:nvPr/>
        </p:nvGrpSpPr>
        <p:grpSpPr>
          <a:xfrm rot="-3934734">
            <a:off x="7006682" y="2802455"/>
            <a:ext cx="1713225" cy="1227663"/>
            <a:chOff x="692625" y="2569725"/>
            <a:chExt cx="463800" cy="332350"/>
          </a:xfrm>
        </p:grpSpPr>
        <p:sp>
          <p:nvSpPr>
            <p:cNvPr id="4114" name="Google Shape;4114;p72"/>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5" name="Google Shape;4115;p72"/>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16" name="Google Shape;4116;p72"/>
          <p:cNvGrpSpPr/>
          <p:nvPr/>
        </p:nvGrpSpPr>
        <p:grpSpPr>
          <a:xfrm rot="-4458744">
            <a:off x="6837600" y="3805676"/>
            <a:ext cx="394600" cy="1330542"/>
            <a:chOff x="954700" y="3672025"/>
            <a:chExt cx="106825" cy="360200"/>
          </a:xfrm>
        </p:grpSpPr>
        <p:sp>
          <p:nvSpPr>
            <p:cNvPr id="4117" name="Google Shape;4117;p7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8" name="Google Shape;4118;p7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9" name="Google Shape;4119;p7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0" name="Google Shape;4120;p7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1" name="Google Shape;4121;p7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2" name="Google Shape;4122;p7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3" name="Google Shape;4123;p7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4" name="Google Shape;4124;p7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5" name="Google Shape;4125;p7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26" name="Google Shape;4126;p72"/>
          <p:cNvGrpSpPr/>
          <p:nvPr/>
        </p:nvGrpSpPr>
        <p:grpSpPr>
          <a:xfrm rot="384839">
            <a:off x="8453421" y="1772702"/>
            <a:ext cx="883127" cy="855940"/>
            <a:chOff x="852825" y="3133350"/>
            <a:chExt cx="216825" cy="210150"/>
          </a:xfrm>
        </p:grpSpPr>
        <p:sp>
          <p:nvSpPr>
            <p:cNvPr id="4127" name="Google Shape;4127;p72"/>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8" name="Google Shape;4128;p72"/>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29" name="Google Shape;4129;p72"/>
          <p:cNvGrpSpPr/>
          <p:nvPr/>
        </p:nvGrpSpPr>
        <p:grpSpPr>
          <a:xfrm rot="-2700000">
            <a:off x="8329299" y="3793812"/>
            <a:ext cx="388232" cy="608020"/>
            <a:chOff x="683900" y="3612800"/>
            <a:chExt cx="105100" cy="164600"/>
          </a:xfrm>
        </p:grpSpPr>
        <p:sp>
          <p:nvSpPr>
            <p:cNvPr id="4130" name="Google Shape;4130;p72"/>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1" name="Google Shape;4131;p72"/>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32" name="Google Shape;4132;p72"/>
          <p:cNvGrpSpPr/>
          <p:nvPr/>
        </p:nvGrpSpPr>
        <p:grpSpPr>
          <a:xfrm rot="9820777">
            <a:off x="6915360" y="3622310"/>
            <a:ext cx="239084" cy="580026"/>
            <a:chOff x="1282375" y="3450000"/>
            <a:chExt cx="64725" cy="157025"/>
          </a:xfrm>
        </p:grpSpPr>
        <p:sp>
          <p:nvSpPr>
            <p:cNvPr id="4133" name="Google Shape;4133;p7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4" name="Google Shape;4134;p7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5" name="Google Shape;4135;p7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36" name="Google Shape;4136;p72"/>
          <p:cNvGrpSpPr/>
          <p:nvPr/>
        </p:nvGrpSpPr>
        <p:grpSpPr>
          <a:xfrm rot="3303917">
            <a:off x="7811565" y="4352123"/>
            <a:ext cx="360250" cy="1149365"/>
            <a:chOff x="616875" y="3027700"/>
            <a:chExt cx="97525" cy="311150"/>
          </a:xfrm>
        </p:grpSpPr>
        <p:sp>
          <p:nvSpPr>
            <p:cNvPr id="4137" name="Google Shape;4137;p72"/>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8" name="Google Shape;4138;p72"/>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9" name="Google Shape;4139;p72"/>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0" name="Google Shape;4140;p72"/>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1" name="Google Shape;4141;p72"/>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42" name="Google Shape;4142;p72"/>
          <p:cNvGrpSpPr/>
          <p:nvPr/>
        </p:nvGrpSpPr>
        <p:grpSpPr>
          <a:xfrm rot="-9804196">
            <a:off x="8304466" y="1230055"/>
            <a:ext cx="239087" cy="580033"/>
            <a:chOff x="1282375" y="3450000"/>
            <a:chExt cx="64725" cy="157025"/>
          </a:xfrm>
        </p:grpSpPr>
        <p:sp>
          <p:nvSpPr>
            <p:cNvPr id="4143" name="Google Shape;4143;p7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4" name="Google Shape;4144;p7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5" name="Google Shape;4145;p7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46" name="Google Shape;4146;p72"/>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7" name="Google Shape;4147;p72"/>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48" name="Google Shape;4148;p72"/>
          <p:cNvGrpSpPr/>
          <p:nvPr/>
        </p:nvGrpSpPr>
        <p:grpSpPr>
          <a:xfrm rot="-714897">
            <a:off x="6205882" y="4634928"/>
            <a:ext cx="883118" cy="855931"/>
            <a:chOff x="852825" y="3133350"/>
            <a:chExt cx="216825" cy="210150"/>
          </a:xfrm>
        </p:grpSpPr>
        <p:sp>
          <p:nvSpPr>
            <p:cNvPr id="4149" name="Google Shape;4149;p72"/>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0" name="Google Shape;4150;p72"/>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TITLE_AND_BODY_1">
    <p:bg>
      <p:bgPr>
        <a:solidFill>
          <a:schemeClr val="accent1"/>
        </a:solidFill>
        <a:effectLst/>
      </p:bgPr>
    </p:bg>
    <p:spTree>
      <p:nvGrpSpPr>
        <p:cNvPr id="1" name="Shape 392"/>
        <p:cNvGrpSpPr/>
        <p:nvPr/>
      </p:nvGrpSpPr>
      <p:grpSpPr>
        <a:xfrm>
          <a:off x="0" y="0"/>
          <a:ext cx="0" cy="0"/>
          <a:chOff x="0" y="0"/>
          <a:chExt cx="0" cy="0"/>
        </a:xfrm>
      </p:grpSpPr>
      <p:sp>
        <p:nvSpPr>
          <p:cNvPr id="393" name="Google Shape;393;p8"/>
          <p:cNvSpPr txBox="1">
            <a:spLocks noGrp="1"/>
          </p:cNvSpPr>
          <p:nvPr>
            <p:ph type="subTitle" idx="1"/>
          </p:nvPr>
        </p:nvSpPr>
        <p:spPr>
          <a:xfrm>
            <a:off x="871980" y="2181727"/>
            <a:ext cx="22794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394" name="Google Shape;394;p8"/>
          <p:cNvSpPr txBox="1">
            <a:spLocks noGrp="1"/>
          </p:cNvSpPr>
          <p:nvPr>
            <p:ph type="title" hasCustomPrompt="1"/>
          </p:nvPr>
        </p:nvSpPr>
        <p:spPr>
          <a:xfrm>
            <a:off x="1596968" y="1427025"/>
            <a:ext cx="829200" cy="4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Font typeface="Neucha"/>
              <a:buNone/>
              <a:defRPr sz="3000" b="1">
                <a:latin typeface="Neucha"/>
                <a:ea typeface="Neucha"/>
                <a:cs typeface="Neucha"/>
                <a:sym typeface="Neucha"/>
              </a:defRPr>
            </a:lvl1pPr>
            <a:lvl2pPr lvl="1" algn="ctr" rtl="0">
              <a:spcBef>
                <a:spcPts val="0"/>
              </a:spcBef>
              <a:spcAft>
                <a:spcPts val="0"/>
              </a:spcAft>
              <a:buSzPts val="3000"/>
              <a:buFont typeface="Neucha"/>
              <a:buNone/>
              <a:defRPr sz="3000" b="1">
                <a:latin typeface="Neucha"/>
                <a:ea typeface="Neucha"/>
                <a:cs typeface="Neucha"/>
                <a:sym typeface="Neucha"/>
              </a:defRPr>
            </a:lvl2pPr>
            <a:lvl3pPr lvl="2" algn="ctr" rtl="0">
              <a:spcBef>
                <a:spcPts val="0"/>
              </a:spcBef>
              <a:spcAft>
                <a:spcPts val="0"/>
              </a:spcAft>
              <a:buSzPts val="3000"/>
              <a:buFont typeface="Neucha"/>
              <a:buNone/>
              <a:defRPr sz="3000" b="1">
                <a:latin typeface="Neucha"/>
                <a:ea typeface="Neucha"/>
                <a:cs typeface="Neucha"/>
                <a:sym typeface="Neucha"/>
              </a:defRPr>
            </a:lvl3pPr>
            <a:lvl4pPr lvl="3" algn="ctr" rtl="0">
              <a:spcBef>
                <a:spcPts val="0"/>
              </a:spcBef>
              <a:spcAft>
                <a:spcPts val="0"/>
              </a:spcAft>
              <a:buSzPts val="3000"/>
              <a:buFont typeface="Neucha"/>
              <a:buNone/>
              <a:defRPr sz="3000" b="1">
                <a:latin typeface="Neucha"/>
                <a:ea typeface="Neucha"/>
                <a:cs typeface="Neucha"/>
                <a:sym typeface="Neucha"/>
              </a:defRPr>
            </a:lvl4pPr>
            <a:lvl5pPr lvl="4" algn="ctr" rtl="0">
              <a:spcBef>
                <a:spcPts val="0"/>
              </a:spcBef>
              <a:spcAft>
                <a:spcPts val="0"/>
              </a:spcAft>
              <a:buSzPts val="3000"/>
              <a:buFont typeface="Neucha"/>
              <a:buNone/>
              <a:defRPr sz="3000" b="1">
                <a:latin typeface="Neucha"/>
                <a:ea typeface="Neucha"/>
                <a:cs typeface="Neucha"/>
                <a:sym typeface="Neucha"/>
              </a:defRPr>
            </a:lvl5pPr>
            <a:lvl6pPr lvl="5" algn="ctr" rtl="0">
              <a:spcBef>
                <a:spcPts val="0"/>
              </a:spcBef>
              <a:spcAft>
                <a:spcPts val="0"/>
              </a:spcAft>
              <a:buSzPts val="3000"/>
              <a:buFont typeface="Neucha"/>
              <a:buNone/>
              <a:defRPr sz="3000" b="1">
                <a:latin typeface="Neucha"/>
                <a:ea typeface="Neucha"/>
                <a:cs typeface="Neucha"/>
                <a:sym typeface="Neucha"/>
              </a:defRPr>
            </a:lvl6pPr>
            <a:lvl7pPr lvl="6" algn="ctr" rtl="0">
              <a:spcBef>
                <a:spcPts val="0"/>
              </a:spcBef>
              <a:spcAft>
                <a:spcPts val="0"/>
              </a:spcAft>
              <a:buSzPts val="3000"/>
              <a:buFont typeface="Neucha"/>
              <a:buNone/>
              <a:defRPr sz="3000" b="1">
                <a:latin typeface="Neucha"/>
                <a:ea typeface="Neucha"/>
                <a:cs typeface="Neucha"/>
                <a:sym typeface="Neucha"/>
              </a:defRPr>
            </a:lvl7pPr>
            <a:lvl8pPr lvl="7" algn="ctr" rtl="0">
              <a:spcBef>
                <a:spcPts val="0"/>
              </a:spcBef>
              <a:spcAft>
                <a:spcPts val="0"/>
              </a:spcAft>
              <a:buSzPts val="3000"/>
              <a:buFont typeface="Neucha"/>
              <a:buNone/>
              <a:defRPr sz="3000" b="1">
                <a:latin typeface="Neucha"/>
                <a:ea typeface="Neucha"/>
                <a:cs typeface="Neucha"/>
                <a:sym typeface="Neucha"/>
              </a:defRPr>
            </a:lvl8pPr>
            <a:lvl9pPr lvl="8" algn="ctr" rtl="0">
              <a:spcBef>
                <a:spcPts val="0"/>
              </a:spcBef>
              <a:spcAft>
                <a:spcPts val="0"/>
              </a:spcAft>
              <a:buSzPts val="3000"/>
              <a:buFont typeface="Neucha"/>
              <a:buNone/>
              <a:defRPr sz="3000" b="1">
                <a:latin typeface="Neucha"/>
                <a:ea typeface="Neucha"/>
                <a:cs typeface="Neucha"/>
                <a:sym typeface="Neucha"/>
              </a:defRPr>
            </a:lvl9pPr>
          </a:lstStyle>
          <a:p>
            <a:r>
              <a:t>xx%</a:t>
            </a:r>
          </a:p>
        </p:txBody>
      </p:sp>
      <p:sp>
        <p:nvSpPr>
          <p:cNvPr id="395" name="Google Shape;395;p8"/>
          <p:cNvSpPr txBox="1">
            <a:spLocks noGrp="1"/>
          </p:cNvSpPr>
          <p:nvPr>
            <p:ph type="ctrTitle" idx="2"/>
          </p:nvPr>
        </p:nvSpPr>
        <p:spPr>
          <a:xfrm>
            <a:off x="2377500" y="422850"/>
            <a:ext cx="4389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396" name="Google Shape;396;p8"/>
          <p:cNvSpPr txBox="1">
            <a:spLocks noGrp="1"/>
          </p:cNvSpPr>
          <p:nvPr>
            <p:ph type="subTitle" idx="3"/>
          </p:nvPr>
        </p:nvSpPr>
        <p:spPr>
          <a:xfrm>
            <a:off x="946380" y="1922291"/>
            <a:ext cx="2130600" cy="44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397" name="Google Shape;397;p8"/>
          <p:cNvSpPr txBox="1">
            <a:spLocks noGrp="1"/>
          </p:cNvSpPr>
          <p:nvPr>
            <p:ph type="subTitle" idx="4"/>
          </p:nvPr>
        </p:nvSpPr>
        <p:spPr>
          <a:xfrm>
            <a:off x="3433116" y="2184102"/>
            <a:ext cx="22794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398" name="Google Shape;398;p8"/>
          <p:cNvSpPr txBox="1">
            <a:spLocks noGrp="1"/>
          </p:cNvSpPr>
          <p:nvPr>
            <p:ph type="title" idx="5" hasCustomPrompt="1"/>
          </p:nvPr>
        </p:nvSpPr>
        <p:spPr>
          <a:xfrm>
            <a:off x="4158104" y="1429400"/>
            <a:ext cx="829200" cy="4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Font typeface="Neucha"/>
              <a:buNone/>
              <a:defRPr sz="3000" b="1">
                <a:latin typeface="Neucha"/>
                <a:ea typeface="Neucha"/>
                <a:cs typeface="Neucha"/>
                <a:sym typeface="Neucha"/>
              </a:defRPr>
            </a:lvl1pPr>
            <a:lvl2pPr lvl="1" algn="ctr" rtl="0">
              <a:spcBef>
                <a:spcPts val="0"/>
              </a:spcBef>
              <a:spcAft>
                <a:spcPts val="0"/>
              </a:spcAft>
              <a:buSzPts val="3000"/>
              <a:buFont typeface="Neucha"/>
              <a:buNone/>
              <a:defRPr sz="3000" b="1">
                <a:latin typeface="Neucha"/>
                <a:ea typeface="Neucha"/>
                <a:cs typeface="Neucha"/>
                <a:sym typeface="Neucha"/>
              </a:defRPr>
            </a:lvl2pPr>
            <a:lvl3pPr lvl="2" algn="ctr" rtl="0">
              <a:spcBef>
                <a:spcPts val="0"/>
              </a:spcBef>
              <a:spcAft>
                <a:spcPts val="0"/>
              </a:spcAft>
              <a:buSzPts val="3000"/>
              <a:buFont typeface="Neucha"/>
              <a:buNone/>
              <a:defRPr sz="3000" b="1">
                <a:latin typeface="Neucha"/>
                <a:ea typeface="Neucha"/>
                <a:cs typeface="Neucha"/>
                <a:sym typeface="Neucha"/>
              </a:defRPr>
            </a:lvl3pPr>
            <a:lvl4pPr lvl="3" algn="ctr" rtl="0">
              <a:spcBef>
                <a:spcPts val="0"/>
              </a:spcBef>
              <a:spcAft>
                <a:spcPts val="0"/>
              </a:spcAft>
              <a:buSzPts val="3000"/>
              <a:buFont typeface="Neucha"/>
              <a:buNone/>
              <a:defRPr sz="3000" b="1">
                <a:latin typeface="Neucha"/>
                <a:ea typeface="Neucha"/>
                <a:cs typeface="Neucha"/>
                <a:sym typeface="Neucha"/>
              </a:defRPr>
            </a:lvl4pPr>
            <a:lvl5pPr lvl="4" algn="ctr" rtl="0">
              <a:spcBef>
                <a:spcPts val="0"/>
              </a:spcBef>
              <a:spcAft>
                <a:spcPts val="0"/>
              </a:spcAft>
              <a:buSzPts val="3000"/>
              <a:buFont typeface="Neucha"/>
              <a:buNone/>
              <a:defRPr sz="3000" b="1">
                <a:latin typeface="Neucha"/>
                <a:ea typeface="Neucha"/>
                <a:cs typeface="Neucha"/>
                <a:sym typeface="Neucha"/>
              </a:defRPr>
            </a:lvl5pPr>
            <a:lvl6pPr lvl="5" algn="ctr" rtl="0">
              <a:spcBef>
                <a:spcPts val="0"/>
              </a:spcBef>
              <a:spcAft>
                <a:spcPts val="0"/>
              </a:spcAft>
              <a:buSzPts val="3000"/>
              <a:buFont typeface="Neucha"/>
              <a:buNone/>
              <a:defRPr sz="3000" b="1">
                <a:latin typeface="Neucha"/>
                <a:ea typeface="Neucha"/>
                <a:cs typeface="Neucha"/>
                <a:sym typeface="Neucha"/>
              </a:defRPr>
            </a:lvl6pPr>
            <a:lvl7pPr lvl="6" algn="ctr" rtl="0">
              <a:spcBef>
                <a:spcPts val="0"/>
              </a:spcBef>
              <a:spcAft>
                <a:spcPts val="0"/>
              </a:spcAft>
              <a:buSzPts val="3000"/>
              <a:buFont typeface="Neucha"/>
              <a:buNone/>
              <a:defRPr sz="3000" b="1">
                <a:latin typeface="Neucha"/>
                <a:ea typeface="Neucha"/>
                <a:cs typeface="Neucha"/>
                <a:sym typeface="Neucha"/>
              </a:defRPr>
            </a:lvl7pPr>
            <a:lvl8pPr lvl="7" algn="ctr" rtl="0">
              <a:spcBef>
                <a:spcPts val="0"/>
              </a:spcBef>
              <a:spcAft>
                <a:spcPts val="0"/>
              </a:spcAft>
              <a:buSzPts val="3000"/>
              <a:buFont typeface="Neucha"/>
              <a:buNone/>
              <a:defRPr sz="3000" b="1">
                <a:latin typeface="Neucha"/>
                <a:ea typeface="Neucha"/>
                <a:cs typeface="Neucha"/>
                <a:sym typeface="Neucha"/>
              </a:defRPr>
            </a:lvl8pPr>
            <a:lvl9pPr lvl="8" algn="ctr" rtl="0">
              <a:spcBef>
                <a:spcPts val="0"/>
              </a:spcBef>
              <a:spcAft>
                <a:spcPts val="0"/>
              </a:spcAft>
              <a:buSzPts val="3000"/>
              <a:buFont typeface="Neucha"/>
              <a:buNone/>
              <a:defRPr sz="3000" b="1">
                <a:latin typeface="Neucha"/>
                <a:ea typeface="Neucha"/>
                <a:cs typeface="Neucha"/>
                <a:sym typeface="Neucha"/>
              </a:defRPr>
            </a:lvl9pPr>
          </a:lstStyle>
          <a:p>
            <a:r>
              <a:t>xx%</a:t>
            </a:r>
          </a:p>
        </p:txBody>
      </p:sp>
      <p:sp>
        <p:nvSpPr>
          <p:cNvPr id="399" name="Google Shape;399;p8"/>
          <p:cNvSpPr txBox="1">
            <a:spLocks noGrp="1"/>
          </p:cNvSpPr>
          <p:nvPr>
            <p:ph type="subTitle" idx="6"/>
          </p:nvPr>
        </p:nvSpPr>
        <p:spPr>
          <a:xfrm>
            <a:off x="3506700" y="1924666"/>
            <a:ext cx="2130600" cy="44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400" name="Google Shape;400;p8"/>
          <p:cNvSpPr txBox="1">
            <a:spLocks noGrp="1"/>
          </p:cNvSpPr>
          <p:nvPr>
            <p:ph type="subTitle" idx="7"/>
          </p:nvPr>
        </p:nvSpPr>
        <p:spPr>
          <a:xfrm>
            <a:off x="5992620" y="2184102"/>
            <a:ext cx="22794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401" name="Google Shape;401;p8"/>
          <p:cNvSpPr txBox="1">
            <a:spLocks noGrp="1"/>
          </p:cNvSpPr>
          <p:nvPr>
            <p:ph type="title" idx="8" hasCustomPrompt="1"/>
          </p:nvPr>
        </p:nvSpPr>
        <p:spPr>
          <a:xfrm>
            <a:off x="6717608" y="1429400"/>
            <a:ext cx="829200" cy="4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Font typeface="Neucha"/>
              <a:buNone/>
              <a:defRPr sz="3000" b="1">
                <a:latin typeface="Neucha"/>
                <a:ea typeface="Neucha"/>
                <a:cs typeface="Neucha"/>
                <a:sym typeface="Neucha"/>
              </a:defRPr>
            </a:lvl1pPr>
            <a:lvl2pPr lvl="1" algn="ctr" rtl="0">
              <a:spcBef>
                <a:spcPts val="0"/>
              </a:spcBef>
              <a:spcAft>
                <a:spcPts val="0"/>
              </a:spcAft>
              <a:buSzPts val="3000"/>
              <a:buFont typeface="Neucha"/>
              <a:buNone/>
              <a:defRPr sz="3000" b="1">
                <a:latin typeface="Neucha"/>
                <a:ea typeface="Neucha"/>
                <a:cs typeface="Neucha"/>
                <a:sym typeface="Neucha"/>
              </a:defRPr>
            </a:lvl2pPr>
            <a:lvl3pPr lvl="2" algn="ctr" rtl="0">
              <a:spcBef>
                <a:spcPts val="0"/>
              </a:spcBef>
              <a:spcAft>
                <a:spcPts val="0"/>
              </a:spcAft>
              <a:buSzPts val="3000"/>
              <a:buFont typeface="Neucha"/>
              <a:buNone/>
              <a:defRPr sz="3000" b="1">
                <a:latin typeface="Neucha"/>
                <a:ea typeface="Neucha"/>
                <a:cs typeface="Neucha"/>
                <a:sym typeface="Neucha"/>
              </a:defRPr>
            </a:lvl3pPr>
            <a:lvl4pPr lvl="3" algn="ctr" rtl="0">
              <a:spcBef>
                <a:spcPts val="0"/>
              </a:spcBef>
              <a:spcAft>
                <a:spcPts val="0"/>
              </a:spcAft>
              <a:buSzPts val="3000"/>
              <a:buFont typeface="Neucha"/>
              <a:buNone/>
              <a:defRPr sz="3000" b="1">
                <a:latin typeface="Neucha"/>
                <a:ea typeface="Neucha"/>
                <a:cs typeface="Neucha"/>
                <a:sym typeface="Neucha"/>
              </a:defRPr>
            </a:lvl4pPr>
            <a:lvl5pPr lvl="4" algn="ctr" rtl="0">
              <a:spcBef>
                <a:spcPts val="0"/>
              </a:spcBef>
              <a:spcAft>
                <a:spcPts val="0"/>
              </a:spcAft>
              <a:buSzPts val="3000"/>
              <a:buFont typeface="Neucha"/>
              <a:buNone/>
              <a:defRPr sz="3000" b="1">
                <a:latin typeface="Neucha"/>
                <a:ea typeface="Neucha"/>
                <a:cs typeface="Neucha"/>
                <a:sym typeface="Neucha"/>
              </a:defRPr>
            </a:lvl5pPr>
            <a:lvl6pPr lvl="5" algn="ctr" rtl="0">
              <a:spcBef>
                <a:spcPts val="0"/>
              </a:spcBef>
              <a:spcAft>
                <a:spcPts val="0"/>
              </a:spcAft>
              <a:buSzPts val="3000"/>
              <a:buFont typeface="Neucha"/>
              <a:buNone/>
              <a:defRPr sz="3000" b="1">
                <a:latin typeface="Neucha"/>
                <a:ea typeface="Neucha"/>
                <a:cs typeface="Neucha"/>
                <a:sym typeface="Neucha"/>
              </a:defRPr>
            </a:lvl6pPr>
            <a:lvl7pPr lvl="6" algn="ctr" rtl="0">
              <a:spcBef>
                <a:spcPts val="0"/>
              </a:spcBef>
              <a:spcAft>
                <a:spcPts val="0"/>
              </a:spcAft>
              <a:buSzPts val="3000"/>
              <a:buFont typeface="Neucha"/>
              <a:buNone/>
              <a:defRPr sz="3000" b="1">
                <a:latin typeface="Neucha"/>
                <a:ea typeface="Neucha"/>
                <a:cs typeface="Neucha"/>
                <a:sym typeface="Neucha"/>
              </a:defRPr>
            </a:lvl7pPr>
            <a:lvl8pPr lvl="7" algn="ctr" rtl="0">
              <a:spcBef>
                <a:spcPts val="0"/>
              </a:spcBef>
              <a:spcAft>
                <a:spcPts val="0"/>
              </a:spcAft>
              <a:buSzPts val="3000"/>
              <a:buFont typeface="Neucha"/>
              <a:buNone/>
              <a:defRPr sz="3000" b="1">
                <a:latin typeface="Neucha"/>
                <a:ea typeface="Neucha"/>
                <a:cs typeface="Neucha"/>
                <a:sym typeface="Neucha"/>
              </a:defRPr>
            </a:lvl8pPr>
            <a:lvl9pPr lvl="8" algn="ctr" rtl="0">
              <a:spcBef>
                <a:spcPts val="0"/>
              </a:spcBef>
              <a:spcAft>
                <a:spcPts val="0"/>
              </a:spcAft>
              <a:buSzPts val="3000"/>
              <a:buFont typeface="Neucha"/>
              <a:buNone/>
              <a:defRPr sz="3000" b="1">
                <a:latin typeface="Neucha"/>
                <a:ea typeface="Neucha"/>
                <a:cs typeface="Neucha"/>
                <a:sym typeface="Neucha"/>
              </a:defRPr>
            </a:lvl9pPr>
          </a:lstStyle>
          <a:p>
            <a:r>
              <a:t>xx%</a:t>
            </a:r>
          </a:p>
        </p:txBody>
      </p:sp>
      <p:sp>
        <p:nvSpPr>
          <p:cNvPr id="402" name="Google Shape;402;p8"/>
          <p:cNvSpPr txBox="1">
            <a:spLocks noGrp="1"/>
          </p:cNvSpPr>
          <p:nvPr>
            <p:ph type="subTitle" idx="9"/>
          </p:nvPr>
        </p:nvSpPr>
        <p:spPr>
          <a:xfrm>
            <a:off x="6067020" y="1924675"/>
            <a:ext cx="2130600" cy="44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403" name="Google Shape;403;p8"/>
          <p:cNvSpPr txBox="1">
            <a:spLocks noGrp="1"/>
          </p:cNvSpPr>
          <p:nvPr>
            <p:ph type="subTitle" idx="13"/>
          </p:nvPr>
        </p:nvSpPr>
        <p:spPr>
          <a:xfrm>
            <a:off x="2152140" y="3899550"/>
            <a:ext cx="22794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404" name="Google Shape;404;p8"/>
          <p:cNvSpPr txBox="1">
            <a:spLocks noGrp="1"/>
          </p:cNvSpPr>
          <p:nvPr>
            <p:ph type="title" idx="14" hasCustomPrompt="1"/>
          </p:nvPr>
        </p:nvSpPr>
        <p:spPr>
          <a:xfrm>
            <a:off x="2877128" y="3144848"/>
            <a:ext cx="829200" cy="4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Font typeface="Neucha"/>
              <a:buNone/>
              <a:defRPr sz="3000" b="1">
                <a:latin typeface="Neucha"/>
                <a:ea typeface="Neucha"/>
                <a:cs typeface="Neucha"/>
                <a:sym typeface="Neucha"/>
              </a:defRPr>
            </a:lvl1pPr>
            <a:lvl2pPr lvl="1" algn="ctr" rtl="0">
              <a:spcBef>
                <a:spcPts val="0"/>
              </a:spcBef>
              <a:spcAft>
                <a:spcPts val="0"/>
              </a:spcAft>
              <a:buSzPts val="3000"/>
              <a:buFont typeface="Neucha"/>
              <a:buNone/>
              <a:defRPr sz="3000" b="1">
                <a:latin typeface="Neucha"/>
                <a:ea typeface="Neucha"/>
                <a:cs typeface="Neucha"/>
                <a:sym typeface="Neucha"/>
              </a:defRPr>
            </a:lvl2pPr>
            <a:lvl3pPr lvl="2" algn="ctr" rtl="0">
              <a:spcBef>
                <a:spcPts val="0"/>
              </a:spcBef>
              <a:spcAft>
                <a:spcPts val="0"/>
              </a:spcAft>
              <a:buSzPts val="3000"/>
              <a:buFont typeface="Neucha"/>
              <a:buNone/>
              <a:defRPr sz="3000" b="1">
                <a:latin typeface="Neucha"/>
                <a:ea typeface="Neucha"/>
                <a:cs typeface="Neucha"/>
                <a:sym typeface="Neucha"/>
              </a:defRPr>
            </a:lvl3pPr>
            <a:lvl4pPr lvl="3" algn="ctr" rtl="0">
              <a:spcBef>
                <a:spcPts val="0"/>
              </a:spcBef>
              <a:spcAft>
                <a:spcPts val="0"/>
              </a:spcAft>
              <a:buSzPts val="3000"/>
              <a:buFont typeface="Neucha"/>
              <a:buNone/>
              <a:defRPr sz="3000" b="1">
                <a:latin typeface="Neucha"/>
                <a:ea typeface="Neucha"/>
                <a:cs typeface="Neucha"/>
                <a:sym typeface="Neucha"/>
              </a:defRPr>
            </a:lvl4pPr>
            <a:lvl5pPr lvl="4" algn="ctr" rtl="0">
              <a:spcBef>
                <a:spcPts val="0"/>
              </a:spcBef>
              <a:spcAft>
                <a:spcPts val="0"/>
              </a:spcAft>
              <a:buSzPts val="3000"/>
              <a:buFont typeface="Neucha"/>
              <a:buNone/>
              <a:defRPr sz="3000" b="1">
                <a:latin typeface="Neucha"/>
                <a:ea typeface="Neucha"/>
                <a:cs typeface="Neucha"/>
                <a:sym typeface="Neucha"/>
              </a:defRPr>
            </a:lvl5pPr>
            <a:lvl6pPr lvl="5" algn="ctr" rtl="0">
              <a:spcBef>
                <a:spcPts val="0"/>
              </a:spcBef>
              <a:spcAft>
                <a:spcPts val="0"/>
              </a:spcAft>
              <a:buSzPts val="3000"/>
              <a:buFont typeface="Neucha"/>
              <a:buNone/>
              <a:defRPr sz="3000" b="1">
                <a:latin typeface="Neucha"/>
                <a:ea typeface="Neucha"/>
                <a:cs typeface="Neucha"/>
                <a:sym typeface="Neucha"/>
              </a:defRPr>
            </a:lvl6pPr>
            <a:lvl7pPr lvl="6" algn="ctr" rtl="0">
              <a:spcBef>
                <a:spcPts val="0"/>
              </a:spcBef>
              <a:spcAft>
                <a:spcPts val="0"/>
              </a:spcAft>
              <a:buSzPts val="3000"/>
              <a:buFont typeface="Neucha"/>
              <a:buNone/>
              <a:defRPr sz="3000" b="1">
                <a:latin typeface="Neucha"/>
                <a:ea typeface="Neucha"/>
                <a:cs typeface="Neucha"/>
                <a:sym typeface="Neucha"/>
              </a:defRPr>
            </a:lvl7pPr>
            <a:lvl8pPr lvl="7" algn="ctr" rtl="0">
              <a:spcBef>
                <a:spcPts val="0"/>
              </a:spcBef>
              <a:spcAft>
                <a:spcPts val="0"/>
              </a:spcAft>
              <a:buSzPts val="3000"/>
              <a:buFont typeface="Neucha"/>
              <a:buNone/>
              <a:defRPr sz="3000" b="1">
                <a:latin typeface="Neucha"/>
                <a:ea typeface="Neucha"/>
                <a:cs typeface="Neucha"/>
                <a:sym typeface="Neucha"/>
              </a:defRPr>
            </a:lvl8pPr>
            <a:lvl9pPr lvl="8" algn="ctr" rtl="0">
              <a:spcBef>
                <a:spcPts val="0"/>
              </a:spcBef>
              <a:spcAft>
                <a:spcPts val="0"/>
              </a:spcAft>
              <a:buSzPts val="3000"/>
              <a:buFont typeface="Neucha"/>
              <a:buNone/>
              <a:defRPr sz="3000" b="1">
                <a:latin typeface="Neucha"/>
                <a:ea typeface="Neucha"/>
                <a:cs typeface="Neucha"/>
                <a:sym typeface="Neucha"/>
              </a:defRPr>
            </a:lvl9pPr>
          </a:lstStyle>
          <a:p>
            <a:r>
              <a:t>xx%</a:t>
            </a:r>
          </a:p>
        </p:txBody>
      </p:sp>
      <p:sp>
        <p:nvSpPr>
          <p:cNvPr id="405" name="Google Shape;405;p8"/>
          <p:cNvSpPr txBox="1">
            <a:spLocks noGrp="1"/>
          </p:cNvSpPr>
          <p:nvPr>
            <p:ph type="subTitle" idx="15"/>
          </p:nvPr>
        </p:nvSpPr>
        <p:spPr>
          <a:xfrm>
            <a:off x="2226540" y="3640114"/>
            <a:ext cx="2130600" cy="44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406" name="Google Shape;406;p8"/>
          <p:cNvSpPr txBox="1">
            <a:spLocks noGrp="1"/>
          </p:cNvSpPr>
          <p:nvPr>
            <p:ph type="subTitle" idx="16"/>
          </p:nvPr>
        </p:nvSpPr>
        <p:spPr>
          <a:xfrm>
            <a:off x="4712460" y="3901925"/>
            <a:ext cx="22794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407" name="Google Shape;407;p8"/>
          <p:cNvSpPr txBox="1">
            <a:spLocks noGrp="1"/>
          </p:cNvSpPr>
          <p:nvPr>
            <p:ph type="title" idx="17" hasCustomPrompt="1"/>
          </p:nvPr>
        </p:nvSpPr>
        <p:spPr>
          <a:xfrm>
            <a:off x="5437448" y="3147223"/>
            <a:ext cx="829200" cy="4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Font typeface="Neucha"/>
              <a:buNone/>
              <a:defRPr sz="3000" b="1">
                <a:latin typeface="Neucha"/>
                <a:ea typeface="Neucha"/>
                <a:cs typeface="Neucha"/>
                <a:sym typeface="Neucha"/>
              </a:defRPr>
            </a:lvl1pPr>
            <a:lvl2pPr lvl="1" algn="ctr" rtl="0">
              <a:spcBef>
                <a:spcPts val="0"/>
              </a:spcBef>
              <a:spcAft>
                <a:spcPts val="0"/>
              </a:spcAft>
              <a:buSzPts val="3000"/>
              <a:buFont typeface="Neucha"/>
              <a:buNone/>
              <a:defRPr sz="3000" b="1">
                <a:latin typeface="Neucha"/>
                <a:ea typeface="Neucha"/>
                <a:cs typeface="Neucha"/>
                <a:sym typeface="Neucha"/>
              </a:defRPr>
            </a:lvl2pPr>
            <a:lvl3pPr lvl="2" algn="ctr" rtl="0">
              <a:spcBef>
                <a:spcPts val="0"/>
              </a:spcBef>
              <a:spcAft>
                <a:spcPts val="0"/>
              </a:spcAft>
              <a:buSzPts val="3000"/>
              <a:buFont typeface="Neucha"/>
              <a:buNone/>
              <a:defRPr sz="3000" b="1">
                <a:latin typeface="Neucha"/>
                <a:ea typeface="Neucha"/>
                <a:cs typeface="Neucha"/>
                <a:sym typeface="Neucha"/>
              </a:defRPr>
            </a:lvl3pPr>
            <a:lvl4pPr lvl="3" algn="ctr" rtl="0">
              <a:spcBef>
                <a:spcPts val="0"/>
              </a:spcBef>
              <a:spcAft>
                <a:spcPts val="0"/>
              </a:spcAft>
              <a:buSzPts val="3000"/>
              <a:buFont typeface="Neucha"/>
              <a:buNone/>
              <a:defRPr sz="3000" b="1">
                <a:latin typeface="Neucha"/>
                <a:ea typeface="Neucha"/>
                <a:cs typeface="Neucha"/>
                <a:sym typeface="Neucha"/>
              </a:defRPr>
            </a:lvl4pPr>
            <a:lvl5pPr lvl="4" algn="ctr" rtl="0">
              <a:spcBef>
                <a:spcPts val="0"/>
              </a:spcBef>
              <a:spcAft>
                <a:spcPts val="0"/>
              </a:spcAft>
              <a:buSzPts val="3000"/>
              <a:buFont typeface="Neucha"/>
              <a:buNone/>
              <a:defRPr sz="3000" b="1">
                <a:latin typeface="Neucha"/>
                <a:ea typeface="Neucha"/>
                <a:cs typeface="Neucha"/>
                <a:sym typeface="Neucha"/>
              </a:defRPr>
            </a:lvl5pPr>
            <a:lvl6pPr lvl="5" algn="ctr" rtl="0">
              <a:spcBef>
                <a:spcPts val="0"/>
              </a:spcBef>
              <a:spcAft>
                <a:spcPts val="0"/>
              </a:spcAft>
              <a:buSzPts val="3000"/>
              <a:buFont typeface="Neucha"/>
              <a:buNone/>
              <a:defRPr sz="3000" b="1">
                <a:latin typeface="Neucha"/>
                <a:ea typeface="Neucha"/>
                <a:cs typeface="Neucha"/>
                <a:sym typeface="Neucha"/>
              </a:defRPr>
            </a:lvl6pPr>
            <a:lvl7pPr lvl="6" algn="ctr" rtl="0">
              <a:spcBef>
                <a:spcPts val="0"/>
              </a:spcBef>
              <a:spcAft>
                <a:spcPts val="0"/>
              </a:spcAft>
              <a:buSzPts val="3000"/>
              <a:buFont typeface="Neucha"/>
              <a:buNone/>
              <a:defRPr sz="3000" b="1">
                <a:latin typeface="Neucha"/>
                <a:ea typeface="Neucha"/>
                <a:cs typeface="Neucha"/>
                <a:sym typeface="Neucha"/>
              </a:defRPr>
            </a:lvl7pPr>
            <a:lvl8pPr lvl="7" algn="ctr" rtl="0">
              <a:spcBef>
                <a:spcPts val="0"/>
              </a:spcBef>
              <a:spcAft>
                <a:spcPts val="0"/>
              </a:spcAft>
              <a:buSzPts val="3000"/>
              <a:buFont typeface="Neucha"/>
              <a:buNone/>
              <a:defRPr sz="3000" b="1">
                <a:latin typeface="Neucha"/>
                <a:ea typeface="Neucha"/>
                <a:cs typeface="Neucha"/>
                <a:sym typeface="Neucha"/>
              </a:defRPr>
            </a:lvl8pPr>
            <a:lvl9pPr lvl="8" algn="ctr" rtl="0">
              <a:spcBef>
                <a:spcPts val="0"/>
              </a:spcBef>
              <a:spcAft>
                <a:spcPts val="0"/>
              </a:spcAft>
              <a:buSzPts val="3000"/>
              <a:buFont typeface="Neucha"/>
              <a:buNone/>
              <a:defRPr sz="3000" b="1">
                <a:latin typeface="Neucha"/>
                <a:ea typeface="Neucha"/>
                <a:cs typeface="Neucha"/>
                <a:sym typeface="Neucha"/>
              </a:defRPr>
            </a:lvl9pPr>
          </a:lstStyle>
          <a:p>
            <a:r>
              <a:t>xx%</a:t>
            </a:r>
          </a:p>
        </p:txBody>
      </p:sp>
      <p:sp>
        <p:nvSpPr>
          <p:cNvPr id="408" name="Google Shape;408;p8"/>
          <p:cNvSpPr txBox="1">
            <a:spLocks noGrp="1"/>
          </p:cNvSpPr>
          <p:nvPr>
            <p:ph type="subTitle" idx="18"/>
          </p:nvPr>
        </p:nvSpPr>
        <p:spPr>
          <a:xfrm>
            <a:off x="4786860" y="3642489"/>
            <a:ext cx="2130600" cy="44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409" name="Google Shape;409;p8"/>
          <p:cNvGrpSpPr/>
          <p:nvPr/>
        </p:nvGrpSpPr>
        <p:grpSpPr>
          <a:xfrm rot="1403612">
            <a:off x="1257787" y="-167799"/>
            <a:ext cx="933827" cy="906562"/>
            <a:chOff x="1428925" y="2779850"/>
            <a:chExt cx="216825" cy="210450"/>
          </a:xfrm>
        </p:grpSpPr>
        <p:sp>
          <p:nvSpPr>
            <p:cNvPr id="410" name="Google Shape;410;p8"/>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8"/>
          <p:cNvGrpSpPr/>
          <p:nvPr/>
        </p:nvGrpSpPr>
        <p:grpSpPr>
          <a:xfrm>
            <a:off x="116681" y="61445"/>
            <a:ext cx="955214" cy="752646"/>
            <a:chOff x="3402300" y="3827875"/>
            <a:chExt cx="197550" cy="155650"/>
          </a:xfrm>
        </p:grpSpPr>
        <p:sp>
          <p:nvSpPr>
            <p:cNvPr id="413" name="Google Shape;413;p8"/>
            <p:cNvSpPr/>
            <p:nvPr/>
          </p:nvSpPr>
          <p:spPr>
            <a:xfrm>
              <a:off x="3402300" y="3827875"/>
              <a:ext cx="101225" cy="66775"/>
            </a:xfrm>
            <a:custGeom>
              <a:avLst/>
              <a:gdLst/>
              <a:ahLst/>
              <a:cxnLst/>
              <a:rect l="l" t="t" r="r" b="b"/>
              <a:pathLst>
                <a:path w="4049" h="2671" extrusionOk="0">
                  <a:moveTo>
                    <a:pt x="3181" y="193"/>
                  </a:moveTo>
                  <a:cubicBezTo>
                    <a:pt x="3710" y="193"/>
                    <a:pt x="3879" y="650"/>
                    <a:pt x="3561" y="1034"/>
                  </a:cubicBezTo>
                  <a:cubicBezTo>
                    <a:pt x="3399" y="1219"/>
                    <a:pt x="3213" y="1324"/>
                    <a:pt x="3050" y="1428"/>
                  </a:cubicBezTo>
                  <a:cubicBezTo>
                    <a:pt x="2888" y="1544"/>
                    <a:pt x="2714" y="1649"/>
                    <a:pt x="2563" y="1742"/>
                  </a:cubicBezTo>
                  <a:cubicBezTo>
                    <a:pt x="2586" y="1544"/>
                    <a:pt x="2539" y="1312"/>
                    <a:pt x="2516" y="1208"/>
                  </a:cubicBezTo>
                  <a:cubicBezTo>
                    <a:pt x="2447" y="987"/>
                    <a:pt x="2238" y="697"/>
                    <a:pt x="1994" y="604"/>
                  </a:cubicBezTo>
                  <a:cubicBezTo>
                    <a:pt x="2296" y="430"/>
                    <a:pt x="2702" y="233"/>
                    <a:pt x="3085" y="198"/>
                  </a:cubicBezTo>
                  <a:cubicBezTo>
                    <a:pt x="3118" y="194"/>
                    <a:pt x="3150" y="193"/>
                    <a:pt x="3181" y="193"/>
                  </a:cubicBezTo>
                  <a:close/>
                  <a:moveTo>
                    <a:pt x="1692" y="801"/>
                  </a:moveTo>
                  <a:cubicBezTo>
                    <a:pt x="1808" y="859"/>
                    <a:pt x="1924" y="894"/>
                    <a:pt x="2017" y="975"/>
                  </a:cubicBezTo>
                  <a:cubicBezTo>
                    <a:pt x="2133" y="1080"/>
                    <a:pt x="2226" y="1219"/>
                    <a:pt x="2272" y="1370"/>
                  </a:cubicBezTo>
                  <a:cubicBezTo>
                    <a:pt x="2307" y="1510"/>
                    <a:pt x="2307" y="1660"/>
                    <a:pt x="2272" y="1800"/>
                  </a:cubicBezTo>
                  <a:cubicBezTo>
                    <a:pt x="2249" y="1858"/>
                    <a:pt x="2226" y="1904"/>
                    <a:pt x="2191" y="1962"/>
                  </a:cubicBezTo>
                  <a:cubicBezTo>
                    <a:pt x="1994" y="2067"/>
                    <a:pt x="1808" y="2171"/>
                    <a:pt x="1599" y="2253"/>
                  </a:cubicBezTo>
                  <a:cubicBezTo>
                    <a:pt x="1483" y="2299"/>
                    <a:pt x="1367" y="2369"/>
                    <a:pt x="1239" y="2380"/>
                  </a:cubicBezTo>
                  <a:cubicBezTo>
                    <a:pt x="1143" y="2396"/>
                    <a:pt x="1058" y="2403"/>
                    <a:pt x="983" y="2403"/>
                  </a:cubicBezTo>
                  <a:cubicBezTo>
                    <a:pt x="288" y="2403"/>
                    <a:pt x="455" y="1779"/>
                    <a:pt x="612" y="1591"/>
                  </a:cubicBezTo>
                  <a:cubicBezTo>
                    <a:pt x="891" y="1243"/>
                    <a:pt x="1367" y="987"/>
                    <a:pt x="1541" y="894"/>
                  </a:cubicBezTo>
                  <a:cubicBezTo>
                    <a:pt x="1587" y="859"/>
                    <a:pt x="1634" y="836"/>
                    <a:pt x="1692" y="801"/>
                  </a:cubicBezTo>
                  <a:close/>
                  <a:moveTo>
                    <a:pt x="3179" y="0"/>
                  </a:moveTo>
                  <a:cubicBezTo>
                    <a:pt x="2989" y="0"/>
                    <a:pt x="2805" y="33"/>
                    <a:pt x="2632" y="93"/>
                  </a:cubicBezTo>
                  <a:cubicBezTo>
                    <a:pt x="2238" y="221"/>
                    <a:pt x="1866" y="453"/>
                    <a:pt x="1529" y="639"/>
                  </a:cubicBezTo>
                  <a:cubicBezTo>
                    <a:pt x="1112" y="871"/>
                    <a:pt x="543" y="1208"/>
                    <a:pt x="322" y="1660"/>
                  </a:cubicBezTo>
                  <a:cubicBezTo>
                    <a:pt x="1" y="2339"/>
                    <a:pt x="521" y="2670"/>
                    <a:pt x="1080" y="2670"/>
                  </a:cubicBezTo>
                  <a:cubicBezTo>
                    <a:pt x="1228" y="2670"/>
                    <a:pt x="1379" y="2647"/>
                    <a:pt x="1518" y="2601"/>
                  </a:cubicBezTo>
                  <a:cubicBezTo>
                    <a:pt x="2122" y="2403"/>
                    <a:pt x="2690" y="2032"/>
                    <a:pt x="3213" y="1672"/>
                  </a:cubicBezTo>
                  <a:cubicBezTo>
                    <a:pt x="3526" y="1440"/>
                    <a:pt x="3979" y="1161"/>
                    <a:pt x="4025" y="732"/>
                  </a:cubicBezTo>
                  <a:cubicBezTo>
                    <a:pt x="4049" y="430"/>
                    <a:pt x="3909" y="163"/>
                    <a:pt x="3607" y="58"/>
                  </a:cubicBezTo>
                  <a:cubicBezTo>
                    <a:pt x="3464" y="19"/>
                    <a:pt x="3320" y="0"/>
                    <a:pt x="3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3459975" y="3883900"/>
              <a:ext cx="63000" cy="99625"/>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 name="Google Shape;416;p8"/>
          <p:cNvGrpSpPr/>
          <p:nvPr/>
        </p:nvGrpSpPr>
        <p:grpSpPr>
          <a:xfrm>
            <a:off x="-348447" y="597284"/>
            <a:ext cx="794866" cy="917605"/>
            <a:chOff x="3381325" y="3449650"/>
            <a:chExt cx="199700" cy="230525"/>
          </a:xfrm>
        </p:grpSpPr>
        <p:sp>
          <p:nvSpPr>
            <p:cNvPr id="417" name="Google Shape;417;p8"/>
            <p:cNvSpPr/>
            <p:nvPr/>
          </p:nvSpPr>
          <p:spPr>
            <a:xfrm>
              <a:off x="3415575" y="3509525"/>
              <a:ext cx="22075" cy="20200"/>
            </a:xfrm>
            <a:custGeom>
              <a:avLst/>
              <a:gdLst/>
              <a:ahLst/>
              <a:cxnLst/>
              <a:rect l="l" t="t" r="r" b="b"/>
              <a:pathLst>
                <a:path w="883" h="808" extrusionOk="0">
                  <a:moveTo>
                    <a:pt x="433" y="192"/>
                  </a:moveTo>
                  <a:cubicBezTo>
                    <a:pt x="447" y="192"/>
                    <a:pt x="462" y="193"/>
                    <a:pt x="476" y="196"/>
                  </a:cubicBezTo>
                  <a:cubicBezTo>
                    <a:pt x="522" y="208"/>
                    <a:pt x="557" y="231"/>
                    <a:pt x="592" y="266"/>
                  </a:cubicBezTo>
                  <a:cubicBezTo>
                    <a:pt x="673" y="371"/>
                    <a:pt x="650" y="521"/>
                    <a:pt x="534" y="591"/>
                  </a:cubicBezTo>
                  <a:cubicBezTo>
                    <a:pt x="493" y="616"/>
                    <a:pt x="445" y="629"/>
                    <a:pt x="399" y="629"/>
                  </a:cubicBezTo>
                  <a:cubicBezTo>
                    <a:pt x="313" y="629"/>
                    <a:pt x="232" y="584"/>
                    <a:pt x="209" y="487"/>
                  </a:cubicBezTo>
                  <a:cubicBezTo>
                    <a:pt x="197" y="382"/>
                    <a:pt x="244" y="266"/>
                    <a:pt x="313" y="231"/>
                  </a:cubicBezTo>
                  <a:cubicBezTo>
                    <a:pt x="348" y="205"/>
                    <a:pt x="390" y="192"/>
                    <a:pt x="433" y="192"/>
                  </a:cubicBezTo>
                  <a:close/>
                  <a:moveTo>
                    <a:pt x="414" y="0"/>
                  </a:moveTo>
                  <a:cubicBezTo>
                    <a:pt x="251" y="0"/>
                    <a:pt x="82" y="106"/>
                    <a:pt x="23" y="254"/>
                  </a:cubicBezTo>
                  <a:cubicBezTo>
                    <a:pt x="12" y="289"/>
                    <a:pt x="12" y="312"/>
                    <a:pt x="12" y="336"/>
                  </a:cubicBezTo>
                  <a:cubicBezTo>
                    <a:pt x="0" y="405"/>
                    <a:pt x="0" y="475"/>
                    <a:pt x="23" y="545"/>
                  </a:cubicBezTo>
                  <a:cubicBezTo>
                    <a:pt x="74" y="713"/>
                    <a:pt x="234" y="808"/>
                    <a:pt x="397" y="808"/>
                  </a:cubicBezTo>
                  <a:cubicBezTo>
                    <a:pt x="460" y="808"/>
                    <a:pt x="523" y="794"/>
                    <a:pt x="581" y="765"/>
                  </a:cubicBezTo>
                  <a:cubicBezTo>
                    <a:pt x="778" y="661"/>
                    <a:pt x="882" y="429"/>
                    <a:pt x="766" y="231"/>
                  </a:cubicBezTo>
                  <a:cubicBezTo>
                    <a:pt x="720" y="115"/>
                    <a:pt x="639" y="22"/>
                    <a:pt x="499" y="11"/>
                  </a:cubicBezTo>
                  <a:cubicBezTo>
                    <a:pt x="471" y="4"/>
                    <a:pt x="44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3429500" y="3538950"/>
              <a:ext cx="22375" cy="20150"/>
            </a:xfrm>
            <a:custGeom>
              <a:avLst/>
              <a:gdLst/>
              <a:ahLst/>
              <a:cxnLst/>
              <a:rect l="l" t="t" r="r" b="b"/>
              <a:pathLst>
                <a:path w="895" h="806" extrusionOk="0">
                  <a:moveTo>
                    <a:pt x="445" y="188"/>
                  </a:moveTo>
                  <a:cubicBezTo>
                    <a:pt x="459" y="188"/>
                    <a:pt x="473" y="189"/>
                    <a:pt x="488" y="192"/>
                  </a:cubicBezTo>
                  <a:cubicBezTo>
                    <a:pt x="523" y="215"/>
                    <a:pt x="569" y="227"/>
                    <a:pt x="604" y="273"/>
                  </a:cubicBezTo>
                  <a:cubicBezTo>
                    <a:pt x="685" y="378"/>
                    <a:pt x="662" y="517"/>
                    <a:pt x="546" y="587"/>
                  </a:cubicBezTo>
                  <a:cubicBezTo>
                    <a:pt x="505" y="615"/>
                    <a:pt x="458" y="629"/>
                    <a:pt x="411" y="629"/>
                  </a:cubicBezTo>
                  <a:cubicBezTo>
                    <a:pt x="325" y="629"/>
                    <a:pt x="243" y="580"/>
                    <a:pt x="221" y="482"/>
                  </a:cubicBezTo>
                  <a:cubicBezTo>
                    <a:pt x="209" y="389"/>
                    <a:pt x="256" y="273"/>
                    <a:pt x="325" y="227"/>
                  </a:cubicBezTo>
                  <a:cubicBezTo>
                    <a:pt x="360" y="201"/>
                    <a:pt x="402" y="188"/>
                    <a:pt x="445" y="188"/>
                  </a:cubicBezTo>
                  <a:close/>
                  <a:moveTo>
                    <a:pt x="443" y="0"/>
                  </a:moveTo>
                  <a:cubicBezTo>
                    <a:pt x="275" y="0"/>
                    <a:pt x="96" y="108"/>
                    <a:pt x="35" y="262"/>
                  </a:cubicBezTo>
                  <a:cubicBezTo>
                    <a:pt x="24" y="285"/>
                    <a:pt x="24" y="320"/>
                    <a:pt x="24" y="331"/>
                  </a:cubicBezTo>
                  <a:cubicBezTo>
                    <a:pt x="0" y="401"/>
                    <a:pt x="0" y="471"/>
                    <a:pt x="35" y="552"/>
                  </a:cubicBezTo>
                  <a:cubicBezTo>
                    <a:pt x="85" y="717"/>
                    <a:pt x="240" y="806"/>
                    <a:pt x="396" y="806"/>
                  </a:cubicBezTo>
                  <a:cubicBezTo>
                    <a:pt x="460" y="806"/>
                    <a:pt x="524" y="791"/>
                    <a:pt x="581" y="761"/>
                  </a:cubicBezTo>
                  <a:cubicBezTo>
                    <a:pt x="790" y="668"/>
                    <a:pt x="894" y="436"/>
                    <a:pt x="778" y="227"/>
                  </a:cubicBezTo>
                  <a:cubicBezTo>
                    <a:pt x="732" y="111"/>
                    <a:pt x="639" y="41"/>
                    <a:pt x="511" y="6"/>
                  </a:cubicBezTo>
                  <a:cubicBezTo>
                    <a:pt x="489" y="2"/>
                    <a:pt x="466" y="0"/>
                    <a:pt x="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3445175" y="3566975"/>
              <a:ext cx="22075" cy="20100"/>
            </a:xfrm>
            <a:custGeom>
              <a:avLst/>
              <a:gdLst/>
              <a:ahLst/>
              <a:cxnLst/>
              <a:rect l="l" t="t" r="r" b="b"/>
              <a:pathLst>
                <a:path w="883" h="804" extrusionOk="0">
                  <a:moveTo>
                    <a:pt x="418" y="192"/>
                  </a:moveTo>
                  <a:cubicBezTo>
                    <a:pt x="433" y="192"/>
                    <a:pt x="449" y="194"/>
                    <a:pt x="465" y="197"/>
                  </a:cubicBezTo>
                  <a:cubicBezTo>
                    <a:pt x="511" y="209"/>
                    <a:pt x="557" y="220"/>
                    <a:pt x="581" y="267"/>
                  </a:cubicBezTo>
                  <a:cubicBezTo>
                    <a:pt x="685" y="371"/>
                    <a:pt x="639" y="510"/>
                    <a:pt x="523" y="592"/>
                  </a:cubicBezTo>
                  <a:cubicBezTo>
                    <a:pt x="484" y="615"/>
                    <a:pt x="439" y="627"/>
                    <a:pt x="395" y="627"/>
                  </a:cubicBezTo>
                  <a:cubicBezTo>
                    <a:pt x="307" y="627"/>
                    <a:pt x="225" y="580"/>
                    <a:pt x="209" y="487"/>
                  </a:cubicBezTo>
                  <a:cubicBezTo>
                    <a:pt x="186" y="383"/>
                    <a:pt x="232" y="267"/>
                    <a:pt x="302" y="220"/>
                  </a:cubicBezTo>
                  <a:cubicBezTo>
                    <a:pt x="336" y="203"/>
                    <a:pt x="376" y="192"/>
                    <a:pt x="418" y="192"/>
                  </a:cubicBezTo>
                  <a:close/>
                  <a:moveTo>
                    <a:pt x="426" y="1"/>
                  </a:moveTo>
                  <a:cubicBezTo>
                    <a:pt x="262" y="1"/>
                    <a:pt x="94" y="107"/>
                    <a:pt x="35" y="255"/>
                  </a:cubicBezTo>
                  <a:cubicBezTo>
                    <a:pt x="12" y="278"/>
                    <a:pt x="12" y="313"/>
                    <a:pt x="12" y="325"/>
                  </a:cubicBezTo>
                  <a:cubicBezTo>
                    <a:pt x="0" y="394"/>
                    <a:pt x="0" y="476"/>
                    <a:pt x="35" y="545"/>
                  </a:cubicBezTo>
                  <a:cubicBezTo>
                    <a:pt x="86" y="714"/>
                    <a:pt x="247" y="803"/>
                    <a:pt x="408" y="803"/>
                  </a:cubicBezTo>
                  <a:cubicBezTo>
                    <a:pt x="467" y="803"/>
                    <a:pt x="527" y="791"/>
                    <a:pt x="581" y="766"/>
                  </a:cubicBezTo>
                  <a:cubicBezTo>
                    <a:pt x="790" y="661"/>
                    <a:pt x="882" y="429"/>
                    <a:pt x="766" y="220"/>
                  </a:cubicBezTo>
                  <a:cubicBezTo>
                    <a:pt x="708" y="104"/>
                    <a:pt x="627" y="23"/>
                    <a:pt x="511" y="11"/>
                  </a:cubicBezTo>
                  <a:cubicBezTo>
                    <a:pt x="483" y="4"/>
                    <a:pt x="454"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3459100" y="3596000"/>
              <a:ext cx="22075" cy="20100"/>
            </a:xfrm>
            <a:custGeom>
              <a:avLst/>
              <a:gdLst/>
              <a:ahLst/>
              <a:cxnLst/>
              <a:rect l="l" t="t" r="r" b="b"/>
              <a:pathLst>
                <a:path w="883" h="804" extrusionOk="0">
                  <a:moveTo>
                    <a:pt x="418" y="192"/>
                  </a:moveTo>
                  <a:cubicBezTo>
                    <a:pt x="434" y="192"/>
                    <a:pt x="449" y="194"/>
                    <a:pt x="465" y="197"/>
                  </a:cubicBezTo>
                  <a:cubicBezTo>
                    <a:pt x="500" y="209"/>
                    <a:pt x="546" y="220"/>
                    <a:pt x="581" y="267"/>
                  </a:cubicBezTo>
                  <a:cubicBezTo>
                    <a:pt x="674" y="371"/>
                    <a:pt x="639" y="510"/>
                    <a:pt x="523" y="592"/>
                  </a:cubicBezTo>
                  <a:cubicBezTo>
                    <a:pt x="484" y="615"/>
                    <a:pt x="439" y="626"/>
                    <a:pt x="395" y="626"/>
                  </a:cubicBezTo>
                  <a:cubicBezTo>
                    <a:pt x="306" y="626"/>
                    <a:pt x="221" y="580"/>
                    <a:pt x="198" y="487"/>
                  </a:cubicBezTo>
                  <a:cubicBezTo>
                    <a:pt x="186" y="383"/>
                    <a:pt x="233" y="267"/>
                    <a:pt x="302" y="220"/>
                  </a:cubicBezTo>
                  <a:cubicBezTo>
                    <a:pt x="336" y="203"/>
                    <a:pt x="376" y="192"/>
                    <a:pt x="418" y="192"/>
                  </a:cubicBezTo>
                  <a:close/>
                  <a:moveTo>
                    <a:pt x="414" y="1"/>
                  </a:moveTo>
                  <a:cubicBezTo>
                    <a:pt x="251" y="1"/>
                    <a:pt x="83" y="107"/>
                    <a:pt x="24" y="255"/>
                  </a:cubicBezTo>
                  <a:cubicBezTo>
                    <a:pt x="12" y="278"/>
                    <a:pt x="12" y="313"/>
                    <a:pt x="12" y="325"/>
                  </a:cubicBezTo>
                  <a:cubicBezTo>
                    <a:pt x="0" y="394"/>
                    <a:pt x="0" y="476"/>
                    <a:pt x="24" y="545"/>
                  </a:cubicBezTo>
                  <a:cubicBezTo>
                    <a:pt x="74" y="714"/>
                    <a:pt x="236" y="803"/>
                    <a:pt x="401" y="803"/>
                  </a:cubicBezTo>
                  <a:cubicBezTo>
                    <a:pt x="462" y="803"/>
                    <a:pt x="524" y="791"/>
                    <a:pt x="581" y="766"/>
                  </a:cubicBezTo>
                  <a:cubicBezTo>
                    <a:pt x="778" y="661"/>
                    <a:pt x="883" y="429"/>
                    <a:pt x="767" y="220"/>
                  </a:cubicBezTo>
                  <a:cubicBezTo>
                    <a:pt x="709" y="104"/>
                    <a:pt x="616" y="23"/>
                    <a:pt x="500" y="11"/>
                  </a:cubicBezTo>
                  <a:cubicBezTo>
                    <a:pt x="472" y="4"/>
                    <a:pt x="44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3474475" y="3625025"/>
              <a:ext cx="22375" cy="20100"/>
            </a:xfrm>
            <a:custGeom>
              <a:avLst/>
              <a:gdLst/>
              <a:ahLst/>
              <a:cxnLst/>
              <a:rect l="l" t="t" r="r" b="b"/>
              <a:pathLst>
                <a:path w="895" h="804" extrusionOk="0">
                  <a:moveTo>
                    <a:pt x="419" y="192"/>
                  </a:moveTo>
                  <a:cubicBezTo>
                    <a:pt x="434" y="192"/>
                    <a:pt x="450" y="194"/>
                    <a:pt x="465" y="197"/>
                  </a:cubicBezTo>
                  <a:cubicBezTo>
                    <a:pt x="512" y="208"/>
                    <a:pt x="558" y="220"/>
                    <a:pt x="581" y="267"/>
                  </a:cubicBezTo>
                  <a:cubicBezTo>
                    <a:pt x="686" y="371"/>
                    <a:pt x="662" y="522"/>
                    <a:pt x="523" y="592"/>
                  </a:cubicBezTo>
                  <a:cubicBezTo>
                    <a:pt x="484" y="615"/>
                    <a:pt x="439" y="626"/>
                    <a:pt x="395" y="626"/>
                  </a:cubicBezTo>
                  <a:cubicBezTo>
                    <a:pt x="308" y="626"/>
                    <a:pt x="225" y="580"/>
                    <a:pt x="210" y="487"/>
                  </a:cubicBezTo>
                  <a:cubicBezTo>
                    <a:pt x="198" y="383"/>
                    <a:pt x="233" y="267"/>
                    <a:pt x="314" y="220"/>
                  </a:cubicBezTo>
                  <a:cubicBezTo>
                    <a:pt x="340" y="203"/>
                    <a:pt x="378" y="192"/>
                    <a:pt x="419" y="192"/>
                  </a:cubicBezTo>
                  <a:close/>
                  <a:moveTo>
                    <a:pt x="426" y="1"/>
                  </a:moveTo>
                  <a:cubicBezTo>
                    <a:pt x="263" y="1"/>
                    <a:pt x="95" y="107"/>
                    <a:pt x="36" y="255"/>
                  </a:cubicBezTo>
                  <a:cubicBezTo>
                    <a:pt x="24" y="278"/>
                    <a:pt x="24" y="313"/>
                    <a:pt x="24" y="325"/>
                  </a:cubicBezTo>
                  <a:cubicBezTo>
                    <a:pt x="1" y="394"/>
                    <a:pt x="1" y="475"/>
                    <a:pt x="36" y="545"/>
                  </a:cubicBezTo>
                  <a:cubicBezTo>
                    <a:pt x="86" y="714"/>
                    <a:pt x="248" y="803"/>
                    <a:pt x="408" y="803"/>
                  </a:cubicBezTo>
                  <a:cubicBezTo>
                    <a:pt x="468" y="803"/>
                    <a:pt x="528" y="791"/>
                    <a:pt x="581" y="766"/>
                  </a:cubicBezTo>
                  <a:cubicBezTo>
                    <a:pt x="790" y="661"/>
                    <a:pt x="895" y="429"/>
                    <a:pt x="779" y="220"/>
                  </a:cubicBezTo>
                  <a:cubicBezTo>
                    <a:pt x="732" y="104"/>
                    <a:pt x="628" y="34"/>
                    <a:pt x="512" y="11"/>
                  </a:cubicBezTo>
                  <a:cubicBezTo>
                    <a:pt x="484" y="4"/>
                    <a:pt x="455"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3469825" y="3481375"/>
              <a:ext cx="22100" cy="20075"/>
            </a:xfrm>
            <a:custGeom>
              <a:avLst/>
              <a:gdLst/>
              <a:ahLst/>
              <a:cxnLst/>
              <a:rect l="l" t="t" r="r" b="b"/>
              <a:pathLst>
                <a:path w="884" h="803" extrusionOk="0">
                  <a:moveTo>
                    <a:pt x="419" y="192"/>
                  </a:moveTo>
                  <a:cubicBezTo>
                    <a:pt x="434" y="192"/>
                    <a:pt x="450" y="193"/>
                    <a:pt x="465" y="196"/>
                  </a:cubicBezTo>
                  <a:cubicBezTo>
                    <a:pt x="512" y="208"/>
                    <a:pt x="558" y="220"/>
                    <a:pt x="581" y="266"/>
                  </a:cubicBezTo>
                  <a:cubicBezTo>
                    <a:pt x="686" y="370"/>
                    <a:pt x="639" y="510"/>
                    <a:pt x="523" y="591"/>
                  </a:cubicBezTo>
                  <a:cubicBezTo>
                    <a:pt x="485" y="614"/>
                    <a:pt x="440" y="626"/>
                    <a:pt x="396" y="626"/>
                  </a:cubicBezTo>
                  <a:cubicBezTo>
                    <a:pt x="308" y="626"/>
                    <a:pt x="225" y="579"/>
                    <a:pt x="210" y="487"/>
                  </a:cubicBezTo>
                  <a:cubicBezTo>
                    <a:pt x="187" y="382"/>
                    <a:pt x="233" y="266"/>
                    <a:pt x="303" y="220"/>
                  </a:cubicBezTo>
                  <a:cubicBezTo>
                    <a:pt x="337" y="203"/>
                    <a:pt x="377" y="192"/>
                    <a:pt x="419" y="192"/>
                  </a:cubicBezTo>
                  <a:close/>
                  <a:moveTo>
                    <a:pt x="426" y="0"/>
                  </a:moveTo>
                  <a:cubicBezTo>
                    <a:pt x="263" y="0"/>
                    <a:pt x="95" y="106"/>
                    <a:pt x="36" y="254"/>
                  </a:cubicBezTo>
                  <a:cubicBezTo>
                    <a:pt x="13" y="278"/>
                    <a:pt x="13" y="312"/>
                    <a:pt x="13" y="324"/>
                  </a:cubicBezTo>
                  <a:cubicBezTo>
                    <a:pt x="1" y="394"/>
                    <a:pt x="1" y="475"/>
                    <a:pt x="36" y="545"/>
                  </a:cubicBezTo>
                  <a:cubicBezTo>
                    <a:pt x="87" y="714"/>
                    <a:pt x="248" y="803"/>
                    <a:pt x="408" y="803"/>
                  </a:cubicBezTo>
                  <a:cubicBezTo>
                    <a:pt x="468" y="803"/>
                    <a:pt x="528" y="790"/>
                    <a:pt x="581" y="765"/>
                  </a:cubicBezTo>
                  <a:cubicBezTo>
                    <a:pt x="790" y="661"/>
                    <a:pt x="883" y="428"/>
                    <a:pt x="767" y="220"/>
                  </a:cubicBezTo>
                  <a:cubicBezTo>
                    <a:pt x="709" y="103"/>
                    <a:pt x="628" y="34"/>
                    <a:pt x="512" y="11"/>
                  </a:cubicBezTo>
                  <a:cubicBezTo>
                    <a:pt x="484" y="4"/>
                    <a:pt x="455" y="0"/>
                    <a:pt x="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3483775" y="3510675"/>
              <a:ext cx="22075" cy="20225"/>
            </a:xfrm>
            <a:custGeom>
              <a:avLst/>
              <a:gdLst/>
              <a:ahLst/>
              <a:cxnLst/>
              <a:rect l="l" t="t" r="r" b="b"/>
              <a:pathLst>
                <a:path w="883" h="809" extrusionOk="0">
                  <a:moveTo>
                    <a:pt x="433" y="192"/>
                  </a:moveTo>
                  <a:cubicBezTo>
                    <a:pt x="447" y="192"/>
                    <a:pt x="462" y="194"/>
                    <a:pt x="476" y="197"/>
                  </a:cubicBezTo>
                  <a:cubicBezTo>
                    <a:pt x="523" y="208"/>
                    <a:pt x="557" y="232"/>
                    <a:pt x="592" y="266"/>
                  </a:cubicBezTo>
                  <a:cubicBezTo>
                    <a:pt x="674" y="371"/>
                    <a:pt x="650" y="534"/>
                    <a:pt x="534" y="592"/>
                  </a:cubicBezTo>
                  <a:cubicBezTo>
                    <a:pt x="493" y="616"/>
                    <a:pt x="445" y="629"/>
                    <a:pt x="399" y="629"/>
                  </a:cubicBezTo>
                  <a:cubicBezTo>
                    <a:pt x="313" y="629"/>
                    <a:pt x="232" y="585"/>
                    <a:pt x="209" y="487"/>
                  </a:cubicBezTo>
                  <a:cubicBezTo>
                    <a:pt x="198" y="383"/>
                    <a:pt x="244" y="266"/>
                    <a:pt x="314" y="232"/>
                  </a:cubicBezTo>
                  <a:cubicBezTo>
                    <a:pt x="348" y="206"/>
                    <a:pt x="390" y="192"/>
                    <a:pt x="433" y="192"/>
                  </a:cubicBezTo>
                  <a:close/>
                  <a:moveTo>
                    <a:pt x="414" y="1"/>
                  </a:moveTo>
                  <a:cubicBezTo>
                    <a:pt x="251" y="1"/>
                    <a:pt x="83" y="107"/>
                    <a:pt x="23" y="255"/>
                  </a:cubicBezTo>
                  <a:cubicBezTo>
                    <a:pt x="12" y="290"/>
                    <a:pt x="12" y="313"/>
                    <a:pt x="12" y="325"/>
                  </a:cubicBezTo>
                  <a:cubicBezTo>
                    <a:pt x="0" y="406"/>
                    <a:pt x="0" y="475"/>
                    <a:pt x="23" y="545"/>
                  </a:cubicBezTo>
                  <a:cubicBezTo>
                    <a:pt x="74" y="713"/>
                    <a:pt x="234" y="808"/>
                    <a:pt x="398" y="808"/>
                  </a:cubicBezTo>
                  <a:cubicBezTo>
                    <a:pt x="460" y="808"/>
                    <a:pt x="523" y="795"/>
                    <a:pt x="581" y="766"/>
                  </a:cubicBezTo>
                  <a:cubicBezTo>
                    <a:pt x="778" y="661"/>
                    <a:pt x="883" y="429"/>
                    <a:pt x="766" y="232"/>
                  </a:cubicBezTo>
                  <a:cubicBezTo>
                    <a:pt x="720" y="116"/>
                    <a:pt x="639" y="34"/>
                    <a:pt x="499" y="11"/>
                  </a:cubicBezTo>
                  <a:cubicBezTo>
                    <a:pt x="472" y="4"/>
                    <a:pt x="44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3499150" y="3538550"/>
              <a:ext cx="22375" cy="20200"/>
            </a:xfrm>
            <a:custGeom>
              <a:avLst/>
              <a:gdLst/>
              <a:ahLst/>
              <a:cxnLst/>
              <a:rect l="l" t="t" r="r" b="b"/>
              <a:pathLst>
                <a:path w="895" h="808" extrusionOk="0">
                  <a:moveTo>
                    <a:pt x="422" y="192"/>
                  </a:moveTo>
                  <a:cubicBezTo>
                    <a:pt x="436" y="192"/>
                    <a:pt x="450" y="193"/>
                    <a:pt x="465" y="196"/>
                  </a:cubicBezTo>
                  <a:cubicBezTo>
                    <a:pt x="511" y="208"/>
                    <a:pt x="558" y="231"/>
                    <a:pt x="581" y="266"/>
                  </a:cubicBezTo>
                  <a:cubicBezTo>
                    <a:pt x="685" y="370"/>
                    <a:pt x="662" y="521"/>
                    <a:pt x="523" y="591"/>
                  </a:cubicBezTo>
                  <a:cubicBezTo>
                    <a:pt x="482" y="616"/>
                    <a:pt x="434" y="629"/>
                    <a:pt x="388" y="629"/>
                  </a:cubicBezTo>
                  <a:cubicBezTo>
                    <a:pt x="303" y="629"/>
                    <a:pt x="225" y="584"/>
                    <a:pt x="209" y="487"/>
                  </a:cubicBezTo>
                  <a:cubicBezTo>
                    <a:pt x="198" y="382"/>
                    <a:pt x="233" y="266"/>
                    <a:pt x="314" y="231"/>
                  </a:cubicBezTo>
                  <a:cubicBezTo>
                    <a:pt x="340" y="205"/>
                    <a:pt x="379" y="192"/>
                    <a:pt x="422" y="192"/>
                  </a:cubicBezTo>
                  <a:close/>
                  <a:moveTo>
                    <a:pt x="426" y="0"/>
                  </a:moveTo>
                  <a:cubicBezTo>
                    <a:pt x="263" y="0"/>
                    <a:pt x="95" y="106"/>
                    <a:pt x="35" y="254"/>
                  </a:cubicBezTo>
                  <a:cubicBezTo>
                    <a:pt x="24" y="289"/>
                    <a:pt x="24" y="312"/>
                    <a:pt x="24" y="336"/>
                  </a:cubicBezTo>
                  <a:cubicBezTo>
                    <a:pt x="1" y="405"/>
                    <a:pt x="1" y="475"/>
                    <a:pt x="35" y="545"/>
                  </a:cubicBezTo>
                  <a:cubicBezTo>
                    <a:pt x="86" y="713"/>
                    <a:pt x="246" y="808"/>
                    <a:pt x="405" y="808"/>
                  </a:cubicBezTo>
                  <a:cubicBezTo>
                    <a:pt x="466" y="808"/>
                    <a:pt x="527" y="794"/>
                    <a:pt x="581" y="765"/>
                  </a:cubicBezTo>
                  <a:cubicBezTo>
                    <a:pt x="790" y="661"/>
                    <a:pt x="894" y="429"/>
                    <a:pt x="778" y="231"/>
                  </a:cubicBezTo>
                  <a:cubicBezTo>
                    <a:pt x="732" y="115"/>
                    <a:pt x="639" y="45"/>
                    <a:pt x="511" y="11"/>
                  </a:cubicBezTo>
                  <a:cubicBezTo>
                    <a:pt x="483" y="4"/>
                    <a:pt x="455" y="0"/>
                    <a:pt x="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3513075" y="3567575"/>
              <a:ext cx="22100" cy="20200"/>
            </a:xfrm>
            <a:custGeom>
              <a:avLst/>
              <a:gdLst/>
              <a:ahLst/>
              <a:cxnLst/>
              <a:rect l="l" t="t" r="r" b="b"/>
              <a:pathLst>
                <a:path w="884" h="808" extrusionOk="0">
                  <a:moveTo>
                    <a:pt x="433" y="192"/>
                  </a:moveTo>
                  <a:cubicBezTo>
                    <a:pt x="448" y="192"/>
                    <a:pt x="462" y="193"/>
                    <a:pt x="477" y="196"/>
                  </a:cubicBezTo>
                  <a:cubicBezTo>
                    <a:pt x="523" y="208"/>
                    <a:pt x="570" y="231"/>
                    <a:pt x="593" y="266"/>
                  </a:cubicBezTo>
                  <a:cubicBezTo>
                    <a:pt x="686" y="370"/>
                    <a:pt x="651" y="521"/>
                    <a:pt x="535" y="591"/>
                  </a:cubicBezTo>
                  <a:cubicBezTo>
                    <a:pt x="494" y="615"/>
                    <a:pt x="446" y="628"/>
                    <a:pt x="400" y="628"/>
                  </a:cubicBezTo>
                  <a:cubicBezTo>
                    <a:pt x="315" y="628"/>
                    <a:pt x="236" y="584"/>
                    <a:pt x="221" y="486"/>
                  </a:cubicBezTo>
                  <a:cubicBezTo>
                    <a:pt x="198" y="382"/>
                    <a:pt x="245" y="266"/>
                    <a:pt x="314" y="231"/>
                  </a:cubicBezTo>
                  <a:cubicBezTo>
                    <a:pt x="349" y="205"/>
                    <a:pt x="390" y="192"/>
                    <a:pt x="433" y="192"/>
                  </a:cubicBezTo>
                  <a:close/>
                  <a:moveTo>
                    <a:pt x="422" y="0"/>
                  </a:moveTo>
                  <a:cubicBezTo>
                    <a:pt x="254" y="0"/>
                    <a:pt x="93" y="106"/>
                    <a:pt x="24" y="254"/>
                  </a:cubicBezTo>
                  <a:cubicBezTo>
                    <a:pt x="12" y="289"/>
                    <a:pt x="12" y="312"/>
                    <a:pt x="12" y="336"/>
                  </a:cubicBezTo>
                  <a:cubicBezTo>
                    <a:pt x="1" y="405"/>
                    <a:pt x="1" y="475"/>
                    <a:pt x="24" y="545"/>
                  </a:cubicBezTo>
                  <a:cubicBezTo>
                    <a:pt x="83" y="713"/>
                    <a:pt x="239" y="808"/>
                    <a:pt x="400" y="808"/>
                  </a:cubicBezTo>
                  <a:cubicBezTo>
                    <a:pt x="461" y="808"/>
                    <a:pt x="524" y="794"/>
                    <a:pt x="581" y="765"/>
                  </a:cubicBezTo>
                  <a:cubicBezTo>
                    <a:pt x="779" y="661"/>
                    <a:pt x="883" y="428"/>
                    <a:pt x="767" y="231"/>
                  </a:cubicBezTo>
                  <a:cubicBezTo>
                    <a:pt x="721" y="115"/>
                    <a:pt x="639" y="45"/>
                    <a:pt x="512" y="10"/>
                  </a:cubicBezTo>
                  <a:cubicBezTo>
                    <a:pt x="482" y="4"/>
                    <a:pt x="452"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3528750" y="3596975"/>
              <a:ext cx="22075" cy="20175"/>
            </a:xfrm>
            <a:custGeom>
              <a:avLst/>
              <a:gdLst/>
              <a:ahLst/>
              <a:cxnLst/>
              <a:rect l="l" t="t" r="r" b="b"/>
              <a:pathLst>
                <a:path w="883" h="807" extrusionOk="0">
                  <a:moveTo>
                    <a:pt x="433" y="188"/>
                  </a:moveTo>
                  <a:cubicBezTo>
                    <a:pt x="448" y="188"/>
                    <a:pt x="462" y="190"/>
                    <a:pt x="477" y="193"/>
                  </a:cubicBezTo>
                  <a:cubicBezTo>
                    <a:pt x="523" y="216"/>
                    <a:pt x="558" y="228"/>
                    <a:pt x="593" y="274"/>
                  </a:cubicBezTo>
                  <a:cubicBezTo>
                    <a:pt x="674" y="379"/>
                    <a:pt x="651" y="518"/>
                    <a:pt x="535" y="587"/>
                  </a:cubicBezTo>
                  <a:cubicBezTo>
                    <a:pt x="494" y="616"/>
                    <a:pt x="446" y="630"/>
                    <a:pt x="400" y="630"/>
                  </a:cubicBezTo>
                  <a:cubicBezTo>
                    <a:pt x="314" y="630"/>
                    <a:pt x="232" y="581"/>
                    <a:pt x="210" y="483"/>
                  </a:cubicBezTo>
                  <a:cubicBezTo>
                    <a:pt x="198" y="390"/>
                    <a:pt x="244" y="274"/>
                    <a:pt x="314" y="228"/>
                  </a:cubicBezTo>
                  <a:cubicBezTo>
                    <a:pt x="349" y="201"/>
                    <a:pt x="390" y="188"/>
                    <a:pt x="433" y="188"/>
                  </a:cubicBezTo>
                  <a:close/>
                  <a:moveTo>
                    <a:pt x="432" y="1"/>
                  </a:moveTo>
                  <a:cubicBezTo>
                    <a:pt x="263" y="1"/>
                    <a:pt x="85" y="109"/>
                    <a:pt x="24" y="262"/>
                  </a:cubicBezTo>
                  <a:cubicBezTo>
                    <a:pt x="12" y="286"/>
                    <a:pt x="12" y="320"/>
                    <a:pt x="12" y="332"/>
                  </a:cubicBezTo>
                  <a:cubicBezTo>
                    <a:pt x="1" y="402"/>
                    <a:pt x="1" y="471"/>
                    <a:pt x="24" y="553"/>
                  </a:cubicBezTo>
                  <a:cubicBezTo>
                    <a:pt x="73" y="718"/>
                    <a:pt x="229" y="807"/>
                    <a:pt x="389" y="807"/>
                  </a:cubicBezTo>
                  <a:cubicBezTo>
                    <a:pt x="454" y="807"/>
                    <a:pt x="521" y="792"/>
                    <a:pt x="581" y="762"/>
                  </a:cubicBezTo>
                  <a:cubicBezTo>
                    <a:pt x="778" y="669"/>
                    <a:pt x="883" y="437"/>
                    <a:pt x="767" y="228"/>
                  </a:cubicBezTo>
                  <a:cubicBezTo>
                    <a:pt x="720" y="112"/>
                    <a:pt x="639" y="42"/>
                    <a:pt x="500" y="7"/>
                  </a:cubicBezTo>
                  <a:cubicBezTo>
                    <a:pt x="478" y="3"/>
                    <a:pt x="455"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3447700" y="3490275"/>
              <a:ext cx="73350" cy="147650"/>
            </a:xfrm>
            <a:custGeom>
              <a:avLst/>
              <a:gdLst/>
              <a:ahLst/>
              <a:cxnLst/>
              <a:rect l="l" t="t" r="r" b="b"/>
              <a:pathLst>
                <a:path w="2934" h="5906" extrusionOk="0">
                  <a:moveTo>
                    <a:pt x="103" y="1"/>
                  </a:moveTo>
                  <a:cubicBezTo>
                    <a:pt x="52" y="1"/>
                    <a:pt x="0" y="37"/>
                    <a:pt x="15" y="96"/>
                  </a:cubicBezTo>
                  <a:cubicBezTo>
                    <a:pt x="352" y="1117"/>
                    <a:pt x="921" y="2023"/>
                    <a:pt x="1327" y="3010"/>
                  </a:cubicBezTo>
                  <a:cubicBezTo>
                    <a:pt x="1513" y="3462"/>
                    <a:pt x="1699" y="3927"/>
                    <a:pt x="1884" y="4368"/>
                  </a:cubicBezTo>
                  <a:cubicBezTo>
                    <a:pt x="2105" y="4855"/>
                    <a:pt x="2442" y="5320"/>
                    <a:pt x="2639" y="5831"/>
                  </a:cubicBezTo>
                  <a:cubicBezTo>
                    <a:pt x="2666" y="5884"/>
                    <a:pt x="2708" y="5906"/>
                    <a:pt x="2752" y="5906"/>
                  </a:cubicBezTo>
                  <a:cubicBezTo>
                    <a:pt x="2841" y="5906"/>
                    <a:pt x="2933" y="5812"/>
                    <a:pt x="2894" y="5703"/>
                  </a:cubicBezTo>
                  <a:cubicBezTo>
                    <a:pt x="2523" y="4797"/>
                    <a:pt x="2047" y="3845"/>
                    <a:pt x="1583" y="3010"/>
                  </a:cubicBezTo>
                  <a:cubicBezTo>
                    <a:pt x="1049" y="2058"/>
                    <a:pt x="770" y="978"/>
                    <a:pt x="178" y="38"/>
                  </a:cubicBezTo>
                  <a:cubicBezTo>
                    <a:pt x="161" y="12"/>
                    <a:pt x="132" y="1"/>
                    <a:pt x="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3381325" y="3449650"/>
              <a:ext cx="199700" cy="230525"/>
            </a:xfrm>
            <a:custGeom>
              <a:avLst/>
              <a:gdLst/>
              <a:ahLst/>
              <a:cxnLst/>
              <a:rect l="l" t="t" r="r" b="b"/>
              <a:pathLst>
                <a:path w="7988" h="9221" extrusionOk="0">
                  <a:moveTo>
                    <a:pt x="4528" y="386"/>
                  </a:moveTo>
                  <a:cubicBezTo>
                    <a:pt x="4853" y="1326"/>
                    <a:pt x="5294" y="2081"/>
                    <a:pt x="5689" y="3009"/>
                  </a:cubicBezTo>
                  <a:cubicBezTo>
                    <a:pt x="5874" y="3462"/>
                    <a:pt x="6316" y="4205"/>
                    <a:pt x="6513" y="4658"/>
                  </a:cubicBezTo>
                  <a:cubicBezTo>
                    <a:pt x="6734" y="5145"/>
                    <a:pt x="7407" y="6318"/>
                    <a:pt x="7593" y="6829"/>
                  </a:cubicBezTo>
                  <a:cubicBezTo>
                    <a:pt x="6734" y="7223"/>
                    <a:pt x="5782" y="7699"/>
                    <a:pt x="5259" y="7990"/>
                  </a:cubicBezTo>
                  <a:cubicBezTo>
                    <a:pt x="4690" y="8315"/>
                    <a:pt x="4110" y="8559"/>
                    <a:pt x="3529" y="8837"/>
                  </a:cubicBezTo>
                  <a:cubicBezTo>
                    <a:pt x="3146" y="7920"/>
                    <a:pt x="2264" y="6086"/>
                    <a:pt x="1800" y="5273"/>
                  </a:cubicBezTo>
                  <a:cubicBezTo>
                    <a:pt x="1266" y="4333"/>
                    <a:pt x="940" y="3346"/>
                    <a:pt x="360" y="2417"/>
                  </a:cubicBezTo>
                  <a:cubicBezTo>
                    <a:pt x="882" y="2173"/>
                    <a:pt x="1382" y="1930"/>
                    <a:pt x="1962" y="1674"/>
                  </a:cubicBezTo>
                  <a:cubicBezTo>
                    <a:pt x="2415" y="1489"/>
                    <a:pt x="3146" y="1059"/>
                    <a:pt x="3599" y="850"/>
                  </a:cubicBezTo>
                  <a:cubicBezTo>
                    <a:pt x="3820" y="746"/>
                    <a:pt x="4168" y="571"/>
                    <a:pt x="4528" y="386"/>
                  </a:cubicBezTo>
                  <a:close/>
                  <a:moveTo>
                    <a:pt x="4585" y="0"/>
                  </a:moveTo>
                  <a:cubicBezTo>
                    <a:pt x="4581" y="0"/>
                    <a:pt x="4578" y="1"/>
                    <a:pt x="4574" y="3"/>
                  </a:cubicBezTo>
                  <a:cubicBezTo>
                    <a:pt x="3692" y="420"/>
                    <a:pt x="2566" y="966"/>
                    <a:pt x="2009" y="1291"/>
                  </a:cubicBezTo>
                  <a:cubicBezTo>
                    <a:pt x="1683" y="1465"/>
                    <a:pt x="1370" y="1628"/>
                    <a:pt x="1045" y="1779"/>
                  </a:cubicBezTo>
                  <a:cubicBezTo>
                    <a:pt x="882" y="1860"/>
                    <a:pt x="708" y="1930"/>
                    <a:pt x="557" y="1999"/>
                  </a:cubicBezTo>
                  <a:cubicBezTo>
                    <a:pt x="465" y="2046"/>
                    <a:pt x="395" y="2069"/>
                    <a:pt x="302" y="2115"/>
                  </a:cubicBezTo>
                  <a:cubicBezTo>
                    <a:pt x="209" y="2162"/>
                    <a:pt x="0" y="2232"/>
                    <a:pt x="58" y="2371"/>
                  </a:cubicBezTo>
                  <a:cubicBezTo>
                    <a:pt x="314" y="3044"/>
                    <a:pt x="650" y="3636"/>
                    <a:pt x="975" y="4298"/>
                  </a:cubicBezTo>
                  <a:cubicBezTo>
                    <a:pt x="987" y="4333"/>
                    <a:pt x="1010" y="4379"/>
                    <a:pt x="1033" y="4426"/>
                  </a:cubicBezTo>
                  <a:cubicBezTo>
                    <a:pt x="1161" y="4681"/>
                    <a:pt x="1277" y="4960"/>
                    <a:pt x="1393" y="5215"/>
                  </a:cubicBezTo>
                  <a:cubicBezTo>
                    <a:pt x="1579" y="5668"/>
                    <a:pt x="2020" y="6411"/>
                    <a:pt x="2218" y="6864"/>
                  </a:cubicBezTo>
                  <a:cubicBezTo>
                    <a:pt x="2438" y="7351"/>
                    <a:pt x="3111" y="8524"/>
                    <a:pt x="3297" y="9034"/>
                  </a:cubicBezTo>
                  <a:cubicBezTo>
                    <a:pt x="3309" y="9081"/>
                    <a:pt x="3355" y="9197"/>
                    <a:pt x="3367" y="9220"/>
                  </a:cubicBezTo>
                  <a:cubicBezTo>
                    <a:pt x="3936" y="8965"/>
                    <a:pt x="4539" y="8663"/>
                    <a:pt x="5155" y="8396"/>
                  </a:cubicBezTo>
                  <a:cubicBezTo>
                    <a:pt x="5596" y="8210"/>
                    <a:pt x="6339" y="7769"/>
                    <a:pt x="6792" y="7572"/>
                  </a:cubicBezTo>
                  <a:cubicBezTo>
                    <a:pt x="7070" y="7456"/>
                    <a:pt x="7987" y="7026"/>
                    <a:pt x="7952" y="6945"/>
                  </a:cubicBezTo>
                  <a:cubicBezTo>
                    <a:pt x="7593" y="6051"/>
                    <a:pt x="6548" y="3903"/>
                    <a:pt x="6072" y="3056"/>
                  </a:cubicBezTo>
                  <a:cubicBezTo>
                    <a:pt x="5536" y="2121"/>
                    <a:pt x="4788" y="0"/>
                    <a:pt x="4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4151"/>
        <p:cNvGrpSpPr/>
        <p:nvPr/>
      </p:nvGrpSpPr>
      <p:grpSpPr>
        <a:xfrm>
          <a:off x="0" y="0"/>
          <a:ext cx="0" cy="0"/>
          <a:chOff x="0" y="0"/>
          <a:chExt cx="0" cy="0"/>
        </a:xfrm>
      </p:grpSpPr>
      <p:sp>
        <p:nvSpPr>
          <p:cNvPr id="4152" name="Google Shape;4152;p73"/>
          <p:cNvSpPr txBox="1">
            <a:spLocks noGrp="1"/>
          </p:cNvSpPr>
          <p:nvPr>
            <p:ph type="subTitle" idx="1"/>
          </p:nvPr>
        </p:nvSpPr>
        <p:spPr>
          <a:xfrm>
            <a:off x="3468150" y="3381500"/>
            <a:ext cx="2207700" cy="52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153" name="Google Shape;4153;p73"/>
          <p:cNvSpPr txBox="1">
            <a:spLocks noGrp="1"/>
          </p:cNvSpPr>
          <p:nvPr>
            <p:ph type="ctrTitle"/>
          </p:nvPr>
        </p:nvSpPr>
        <p:spPr>
          <a:xfrm>
            <a:off x="1374900" y="1728450"/>
            <a:ext cx="6394200" cy="1686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4154" name="Google Shape;4154;p73"/>
          <p:cNvGrpSpPr/>
          <p:nvPr/>
        </p:nvGrpSpPr>
        <p:grpSpPr>
          <a:xfrm rot="3553717">
            <a:off x="-190479" y="3898355"/>
            <a:ext cx="1657053" cy="1186673"/>
            <a:chOff x="2656025" y="2684075"/>
            <a:chExt cx="464100" cy="332350"/>
          </a:xfrm>
        </p:grpSpPr>
        <p:sp>
          <p:nvSpPr>
            <p:cNvPr id="4155" name="Google Shape;4155;p73"/>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6" name="Google Shape;4156;p73"/>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7" name="Google Shape;4157;p73"/>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8" name="Google Shape;4158;p73"/>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9" name="Google Shape;4159;p73"/>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0" name="Google Shape;4160;p73"/>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1" name="Google Shape;4161;p73"/>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2" name="Google Shape;4162;p73"/>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63" name="Google Shape;4163;p73"/>
          <p:cNvGrpSpPr/>
          <p:nvPr/>
        </p:nvGrpSpPr>
        <p:grpSpPr>
          <a:xfrm rot="1425117">
            <a:off x="1636783" y="4272006"/>
            <a:ext cx="870560" cy="1160758"/>
            <a:chOff x="2957300" y="3608175"/>
            <a:chExt cx="231325" cy="310850"/>
          </a:xfrm>
        </p:grpSpPr>
        <p:sp>
          <p:nvSpPr>
            <p:cNvPr id="4164" name="Google Shape;4164;p73"/>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5" name="Google Shape;4165;p73"/>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6" name="Google Shape;4166;p73"/>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7" name="Google Shape;4167;p73"/>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8" name="Google Shape;4168;p73"/>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9" name="Google Shape;4169;p73"/>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0" name="Google Shape;4170;p73"/>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1" name="Google Shape;4171;p73"/>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2" name="Google Shape;4172;p73"/>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3" name="Google Shape;4173;p73"/>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4" name="Google Shape;4174;p73"/>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5" name="Google Shape;4175;p73"/>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6" name="Google Shape;4176;p73"/>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77" name="Google Shape;4177;p73"/>
          <p:cNvGrpSpPr/>
          <p:nvPr/>
        </p:nvGrpSpPr>
        <p:grpSpPr>
          <a:xfrm rot="-2084963">
            <a:off x="6461954" y="-103695"/>
            <a:ext cx="1670611" cy="1197127"/>
            <a:chOff x="692625" y="2569725"/>
            <a:chExt cx="463800" cy="332350"/>
          </a:xfrm>
        </p:grpSpPr>
        <p:sp>
          <p:nvSpPr>
            <p:cNvPr id="4178" name="Google Shape;4178;p73"/>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9" name="Google Shape;4179;p73"/>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80" name="Google Shape;4180;p73"/>
          <p:cNvGrpSpPr/>
          <p:nvPr/>
        </p:nvGrpSpPr>
        <p:grpSpPr>
          <a:xfrm rot="-1062273">
            <a:off x="8878022" y="229689"/>
            <a:ext cx="384784" cy="1297441"/>
            <a:chOff x="954700" y="3672025"/>
            <a:chExt cx="106825" cy="360200"/>
          </a:xfrm>
        </p:grpSpPr>
        <p:sp>
          <p:nvSpPr>
            <p:cNvPr id="4181" name="Google Shape;4181;p73"/>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2" name="Google Shape;4182;p73"/>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3" name="Google Shape;4183;p73"/>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4" name="Google Shape;4184;p73"/>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5" name="Google Shape;4185;p73"/>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6" name="Google Shape;4186;p73"/>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7" name="Google Shape;4187;p73"/>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8" name="Google Shape;4188;p73"/>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9" name="Google Shape;4189;p73"/>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90" name="Google Shape;4190;p73"/>
          <p:cNvGrpSpPr/>
          <p:nvPr/>
        </p:nvGrpSpPr>
        <p:grpSpPr>
          <a:xfrm rot="1031363">
            <a:off x="8511594" y="1716289"/>
            <a:ext cx="781001" cy="756958"/>
            <a:chOff x="852825" y="3133350"/>
            <a:chExt cx="216825" cy="210150"/>
          </a:xfrm>
        </p:grpSpPr>
        <p:sp>
          <p:nvSpPr>
            <p:cNvPr id="4191" name="Google Shape;4191;p73"/>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2" name="Google Shape;4192;p73"/>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93" name="Google Shape;4193;p73"/>
          <p:cNvGrpSpPr/>
          <p:nvPr/>
        </p:nvGrpSpPr>
        <p:grpSpPr>
          <a:xfrm rot="-9086648">
            <a:off x="6442476" y="-673704"/>
            <a:ext cx="351283" cy="1120755"/>
            <a:chOff x="616875" y="3027700"/>
            <a:chExt cx="97525" cy="311150"/>
          </a:xfrm>
        </p:grpSpPr>
        <p:sp>
          <p:nvSpPr>
            <p:cNvPr id="4194" name="Google Shape;4194;p73"/>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5" name="Google Shape;4195;p73"/>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6" name="Google Shape;4196;p73"/>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7" name="Google Shape;4197;p73"/>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8" name="Google Shape;4198;p73"/>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99" name="Google Shape;4199;p73"/>
          <p:cNvGrpSpPr/>
          <p:nvPr/>
        </p:nvGrpSpPr>
        <p:grpSpPr>
          <a:xfrm rot="1974894">
            <a:off x="7552184" y="872286"/>
            <a:ext cx="233139" cy="565604"/>
            <a:chOff x="1282375" y="3450000"/>
            <a:chExt cx="64725" cy="157025"/>
          </a:xfrm>
        </p:grpSpPr>
        <p:sp>
          <p:nvSpPr>
            <p:cNvPr id="4200" name="Google Shape;4200;p7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1" name="Google Shape;4201;p7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2" name="Google Shape;4202;p7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03" name="Google Shape;4203;p73"/>
          <p:cNvGrpSpPr/>
          <p:nvPr/>
        </p:nvGrpSpPr>
        <p:grpSpPr>
          <a:xfrm rot="1302591">
            <a:off x="2690353" y="4653389"/>
            <a:ext cx="378569" cy="592888"/>
            <a:chOff x="683900" y="3612800"/>
            <a:chExt cx="105100" cy="164600"/>
          </a:xfrm>
        </p:grpSpPr>
        <p:sp>
          <p:nvSpPr>
            <p:cNvPr id="4204" name="Google Shape;4204;p73"/>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5" name="Google Shape;4205;p73"/>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06" name="Google Shape;4206;p73"/>
          <p:cNvGrpSpPr/>
          <p:nvPr/>
        </p:nvGrpSpPr>
        <p:grpSpPr>
          <a:xfrm rot="1974894">
            <a:off x="215209" y="2937336"/>
            <a:ext cx="233139" cy="565604"/>
            <a:chOff x="1282375" y="3450000"/>
            <a:chExt cx="64725" cy="157025"/>
          </a:xfrm>
        </p:grpSpPr>
        <p:sp>
          <p:nvSpPr>
            <p:cNvPr id="4207" name="Google Shape;4207;p73"/>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8" name="Google Shape;4208;p73"/>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9" name="Google Shape;4209;p73"/>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10" name="Google Shape;4210;p73"/>
          <p:cNvGrpSpPr/>
          <p:nvPr/>
        </p:nvGrpSpPr>
        <p:grpSpPr>
          <a:xfrm rot="-762759">
            <a:off x="1048283" y="3314521"/>
            <a:ext cx="590931" cy="1096303"/>
            <a:chOff x="2369275" y="3344925"/>
            <a:chExt cx="160525" cy="297800"/>
          </a:xfrm>
        </p:grpSpPr>
        <p:sp>
          <p:nvSpPr>
            <p:cNvPr id="4211" name="Google Shape;4211;p73"/>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2" name="Google Shape;4212;p73"/>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3" name="Google Shape;4213;p73"/>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4" name="Google Shape;4214;p73"/>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5" name="Google Shape;4215;p73"/>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6" name="Google Shape;4216;p73"/>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7" name="Google Shape;4217;p73"/>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8" name="Google Shape;4218;p73"/>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9" name="Google Shape;4219;p73"/>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0" name="Google Shape;4220;p73"/>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1" name="Google Shape;4221;p73"/>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2" name="Google Shape;4222;p73"/>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3" name="Google Shape;4223;p73"/>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4" name="Google Shape;4224;p73"/>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5" name="Google Shape;4225;p73"/>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26" name="Google Shape;4226;p73"/>
          <p:cNvGrpSpPr/>
          <p:nvPr/>
        </p:nvGrpSpPr>
        <p:grpSpPr>
          <a:xfrm rot="4092482">
            <a:off x="8037452" y="-173700"/>
            <a:ext cx="773115" cy="298133"/>
            <a:chOff x="1154075" y="3734125"/>
            <a:chExt cx="201750" cy="77800"/>
          </a:xfrm>
        </p:grpSpPr>
        <p:sp>
          <p:nvSpPr>
            <p:cNvPr id="4227" name="Google Shape;4227;p73"/>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8" name="Google Shape;4228;p73"/>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9" name="Google Shape;4229;p73"/>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0" name="Google Shape;4230;p73"/>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1" name="Google Shape;4231;p73"/>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2" name="Google Shape;4232;p73"/>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3" name="Google Shape;4233;p73"/>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4" name="Google Shape;4234;p73"/>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35" name="Google Shape;4235;p73"/>
          <p:cNvGrpSpPr/>
          <p:nvPr/>
        </p:nvGrpSpPr>
        <p:grpSpPr>
          <a:xfrm rot="1415750">
            <a:off x="8122903" y="501185"/>
            <a:ext cx="602211" cy="1005088"/>
            <a:chOff x="1980950" y="3649100"/>
            <a:chExt cx="146600" cy="244675"/>
          </a:xfrm>
        </p:grpSpPr>
        <p:sp>
          <p:nvSpPr>
            <p:cNvPr id="4236" name="Google Shape;4236;p73"/>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7" name="Google Shape;4237;p73"/>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8" name="Google Shape;4238;p73"/>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9" name="Google Shape;4239;p73"/>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0" name="Google Shape;4240;p73"/>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1" name="Google Shape;4241;p73"/>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2" name="Google Shape;4242;p73"/>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3" name="Google Shape;4243;p73"/>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4" name="Google Shape;4244;p73"/>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5" name="Google Shape;4245;p73"/>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6" name="Google Shape;4246;p73"/>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7" name="Google Shape;4247;p73"/>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8" name="Google Shape;4248;p73"/>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49" name="Google Shape;4249;p73"/>
          <p:cNvGrpSpPr/>
          <p:nvPr/>
        </p:nvGrpSpPr>
        <p:grpSpPr>
          <a:xfrm rot="897778">
            <a:off x="7790034" y="1701916"/>
            <a:ext cx="540259" cy="223794"/>
            <a:chOff x="2333000" y="3750375"/>
            <a:chExt cx="157050" cy="65050"/>
          </a:xfrm>
        </p:grpSpPr>
        <p:sp>
          <p:nvSpPr>
            <p:cNvPr id="4250" name="Google Shape;4250;p73"/>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1" name="Google Shape;4251;p73"/>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2" name="Google Shape;4252;p73"/>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3" name="Google Shape;4253;p73"/>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4" name="Google Shape;4254;p73"/>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and six columns">
  <p:cSld name="TITLE_1_1">
    <p:bg>
      <p:bgPr>
        <a:solidFill>
          <a:schemeClr val="accent1"/>
        </a:solidFill>
        <a:effectLst/>
      </p:bgPr>
    </p:bg>
    <p:spTree>
      <p:nvGrpSpPr>
        <p:cNvPr id="1" name="Shape 4255"/>
        <p:cNvGrpSpPr/>
        <p:nvPr/>
      </p:nvGrpSpPr>
      <p:grpSpPr>
        <a:xfrm>
          <a:off x="0" y="0"/>
          <a:ext cx="0" cy="0"/>
          <a:chOff x="0" y="0"/>
          <a:chExt cx="0" cy="0"/>
        </a:xfrm>
      </p:grpSpPr>
      <p:grpSp>
        <p:nvGrpSpPr>
          <p:cNvPr id="4256" name="Google Shape;4256;p74"/>
          <p:cNvGrpSpPr/>
          <p:nvPr/>
        </p:nvGrpSpPr>
        <p:grpSpPr>
          <a:xfrm rot="2918387" flipH="1">
            <a:off x="8800295" y="-91325"/>
            <a:ext cx="569392" cy="950297"/>
            <a:chOff x="1980950" y="3649100"/>
            <a:chExt cx="146600" cy="244675"/>
          </a:xfrm>
        </p:grpSpPr>
        <p:sp>
          <p:nvSpPr>
            <p:cNvPr id="4257" name="Google Shape;4257;p7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8" name="Google Shape;4258;p7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9" name="Google Shape;4259;p7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0" name="Google Shape;4260;p7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1" name="Google Shape;4261;p7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2" name="Google Shape;4262;p7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3" name="Google Shape;4263;p7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4" name="Google Shape;4264;p7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5" name="Google Shape;4265;p7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6" name="Google Shape;4266;p7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7" name="Google Shape;4267;p7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68" name="Google Shape;4268;p74"/>
          <p:cNvGrpSpPr/>
          <p:nvPr/>
        </p:nvGrpSpPr>
        <p:grpSpPr>
          <a:xfrm rot="2013131" flipH="1">
            <a:off x="-147533" y="615950"/>
            <a:ext cx="623487" cy="1156670"/>
            <a:chOff x="2369275" y="3344925"/>
            <a:chExt cx="160525" cy="297800"/>
          </a:xfrm>
        </p:grpSpPr>
        <p:sp>
          <p:nvSpPr>
            <p:cNvPr id="4269" name="Google Shape;4269;p7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0" name="Google Shape;4270;p7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1" name="Google Shape;4271;p7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2" name="Google Shape;4272;p7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3" name="Google Shape;4273;p7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4" name="Google Shape;4274;p7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5" name="Google Shape;4275;p7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6" name="Google Shape;4276;p7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7" name="Google Shape;4277;p7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8" name="Google Shape;4278;p7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9" name="Google Shape;4279;p7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0" name="Google Shape;4280;p7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1" name="Google Shape;4281;p7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2" name="Google Shape;4282;p7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3" name="Google Shape;4283;p7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84" name="Google Shape;4284;p74"/>
          <p:cNvGrpSpPr/>
          <p:nvPr/>
        </p:nvGrpSpPr>
        <p:grpSpPr>
          <a:xfrm rot="-6235069" flipH="1">
            <a:off x="7577088" y="-220963"/>
            <a:ext cx="817372" cy="843276"/>
            <a:chOff x="2894600" y="3171950"/>
            <a:chExt cx="210450" cy="217125"/>
          </a:xfrm>
        </p:grpSpPr>
        <p:sp>
          <p:nvSpPr>
            <p:cNvPr id="4285" name="Google Shape;4285;p74"/>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6" name="Google Shape;4286;p74"/>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87" name="Google Shape;4287;p74"/>
          <p:cNvGrpSpPr/>
          <p:nvPr/>
        </p:nvGrpSpPr>
        <p:grpSpPr>
          <a:xfrm rot="-6698716" flipH="1">
            <a:off x="8427757" y="846037"/>
            <a:ext cx="1139236" cy="832555"/>
            <a:chOff x="3261275" y="2943825"/>
            <a:chExt cx="293325" cy="214350"/>
          </a:xfrm>
        </p:grpSpPr>
        <p:sp>
          <p:nvSpPr>
            <p:cNvPr id="4288" name="Google Shape;4288;p74"/>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9" name="Google Shape;4289;p74"/>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0" name="Google Shape;4290;p74"/>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1" name="Google Shape;4291;p74"/>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92" name="Google Shape;4292;p74"/>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3" name="Google Shape;4293;p74"/>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94" name="Google Shape;4294;p74"/>
          <p:cNvGrpSpPr/>
          <p:nvPr/>
        </p:nvGrpSpPr>
        <p:grpSpPr>
          <a:xfrm rot="6757396" flipH="1">
            <a:off x="7704419" y="323603"/>
            <a:ext cx="414892" cy="1399056"/>
            <a:chOff x="954700" y="3672025"/>
            <a:chExt cx="106825" cy="360200"/>
          </a:xfrm>
        </p:grpSpPr>
        <p:sp>
          <p:nvSpPr>
            <p:cNvPr id="4295" name="Google Shape;4295;p7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6" name="Google Shape;4296;p7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7" name="Google Shape;4297;p7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8" name="Google Shape;4298;p7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9" name="Google Shape;4299;p7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0" name="Google Shape;4300;p7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1" name="Google Shape;4301;p7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2" name="Google Shape;4302;p7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3" name="Google Shape;4303;p7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04" name="Google Shape;4304;p74"/>
          <p:cNvGrpSpPr/>
          <p:nvPr/>
        </p:nvGrpSpPr>
        <p:grpSpPr>
          <a:xfrm rot="4839262">
            <a:off x="727815" y="491434"/>
            <a:ext cx="735585" cy="735614"/>
            <a:chOff x="2894600" y="3171950"/>
            <a:chExt cx="210450" cy="217125"/>
          </a:xfrm>
        </p:grpSpPr>
        <p:sp>
          <p:nvSpPr>
            <p:cNvPr id="4305" name="Google Shape;4305;p74"/>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6" name="Google Shape;4306;p74"/>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07" name="Google Shape;4307;p74"/>
          <p:cNvSpPr txBox="1">
            <a:spLocks noGrp="1"/>
          </p:cNvSpPr>
          <p:nvPr>
            <p:ph type="title"/>
          </p:nvPr>
        </p:nvSpPr>
        <p:spPr>
          <a:xfrm>
            <a:off x="755262" y="2064149"/>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4308" name="Google Shape;4308;p74"/>
          <p:cNvSpPr txBox="1">
            <a:spLocks noGrp="1"/>
          </p:cNvSpPr>
          <p:nvPr>
            <p:ph type="subTitle" idx="1"/>
          </p:nvPr>
        </p:nvSpPr>
        <p:spPr>
          <a:xfrm>
            <a:off x="755262" y="2357297"/>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4309" name="Google Shape;4309;p74"/>
          <p:cNvSpPr txBox="1">
            <a:spLocks noGrp="1"/>
          </p:cNvSpPr>
          <p:nvPr>
            <p:ph type="title" idx="2"/>
          </p:nvPr>
        </p:nvSpPr>
        <p:spPr>
          <a:xfrm>
            <a:off x="3516750" y="2064149"/>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4310" name="Google Shape;4310;p74"/>
          <p:cNvSpPr txBox="1">
            <a:spLocks noGrp="1"/>
          </p:cNvSpPr>
          <p:nvPr>
            <p:ph type="subTitle" idx="3"/>
          </p:nvPr>
        </p:nvSpPr>
        <p:spPr>
          <a:xfrm>
            <a:off x="3516750" y="2357297"/>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4311" name="Google Shape;4311;p74"/>
          <p:cNvSpPr txBox="1">
            <a:spLocks noGrp="1"/>
          </p:cNvSpPr>
          <p:nvPr>
            <p:ph type="title" idx="4"/>
          </p:nvPr>
        </p:nvSpPr>
        <p:spPr>
          <a:xfrm>
            <a:off x="6278238" y="2064149"/>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4312" name="Google Shape;4312;p74"/>
          <p:cNvSpPr txBox="1">
            <a:spLocks noGrp="1"/>
          </p:cNvSpPr>
          <p:nvPr>
            <p:ph type="subTitle" idx="5"/>
          </p:nvPr>
        </p:nvSpPr>
        <p:spPr>
          <a:xfrm>
            <a:off x="6278238" y="2357297"/>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4313" name="Google Shape;4313;p74"/>
          <p:cNvSpPr txBox="1">
            <a:spLocks noGrp="1"/>
          </p:cNvSpPr>
          <p:nvPr>
            <p:ph type="title" idx="6"/>
          </p:nvPr>
        </p:nvSpPr>
        <p:spPr>
          <a:xfrm>
            <a:off x="755262" y="3447941"/>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4314" name="Google Shape;4314;p74"/>
          <p:cNvSpPr txBox="1">
            <a:spLocks noGrp="1"/>
          </p:cNvSpPr>
          <p:nvPr>
            <p:ph type="subTitle" idx="7"/>
          </p:nvPr>
        </p:nvSpPr>
        <p:spPr>
          <a:xfrm>
            <a:off x="755262" y="3731945"/>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4315" name="Google Shape;4315;p74"/>
          <p:cNvSpPr txBox="1">
            <a:spLocks noGrp="1"/>
          </p:cNvSpPr>
          <p:nvPr>
            <p:ph type="title" idx="8"/>
          </p:nvPr>
        </p:nvSpPr>
        <p:spPr>
          <a:xfrm>
            <a:off x="3516750" y="3447941"/>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4316" name="Google Shape;4316;p74"/>
          <p:cNvSpPr txBox="1">
            <a:spLocks noGrp="1"/>
          </p:cNvSpPr>
          <p:nvPr>
            <p:ph type="subTitle" idx="9"/>
          </p:nvPr>
        </p:nvSpPr>
        <p:spPr>
          <a:xfrm>
            <a:off x="3516750" y="3741470"/>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4317" name="Google Shape;4317;p74"/>
          <p:cNvSpPr txBox="1">
            <a:spLocks noGrp="1"/>
          </p:cNvSpPr>
          <p:nvPr>
            <p:ph type="title" idx="13"/>
          </p:nvPr>
        </p:nvSpPr>
        <p:spPr>
          <a:xfrm>
            <a:off x="6278238" y="3447941"/>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4318" name="Google Shape;4318;p74"/>
          <p:cNvSpPr txBox="1">
            <a:spLocks noGrp="1"/>
          </p:cNvSpPr>
          <p:nvPr>
            <p:ph type="subTitle" idx="14"/>
          </p:nvPr>
        </p:nvSpPr>
        <p:spPr>
          <a:xfrm>
            <a:off x="6278238" y="3741470"/>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4319" name="Google Shape;4319;p74"/>
          <p:cNvSpPr txBox="1">
            <a:spLocks noGrp="1"/>
          </p:cNvSpPr>
          <p:nvPr>
            <p:ph type="ctrTitle" idx="15"/>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4320"/>
        <p:cNvGrpSpPr/>
        <p:nvPr/>
      </p:nvGrpSpPr>
      <p:grpSpPr>
        <a:xfrm>
          <a:off x="0" y="0"/>
          <a:ext cx="0" cy="0"/>
          <a:chOff x="0" y="0"/>
          <a:chExt cx="0" cy="0"/>
        </a:xfrm>
      </p:grpSpPr>
      <p:sp>
        <p:nvSpPr>
          <p:cNvPr id="4321" name="Google Shape;4321;p75"/>
          <p:cNvSpPr txBox="1">
            <a:spLocks noGrp="1"/>
          </p:cNvSpPr>
          <p:nvPr>
            <p:ph type="subTitle" idx="1"/>
          </p:nvPr>
        </p:nvSpPr>
        <p:spPr>
          <a:xfrm>
            <a:off x="1867375" y="2747724"/>
            <a:ext cx="2549400" cy="108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322" name="Google Shape;4322;p75"/>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4323" name="Google Shape;4323;p75"/>
          <p:cNvSpPr txBox="1">
            <a:spLocks noGrp="1"/>
          </p:cNvSpPr>
          <p:nvPr>
            <p:ph type="subTitle" idx="2"/>
          </p:nvPr>
        </p:nvSpPr>
        <p:spPr>
          <a:xfrm>
            <a:off x="2020987" y="2449901"/>
            <a:ext cx="22422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4324" name="Google Shape;4324;p75"/>
          <p:cNvSpPr txBox="1">
            <a:spLocks noGrp="1"/>
          </p:cNvSpPr>
          <p:nvPr>
            <p:ph type="subTitle" idx="3"/>
          </p:nvPr>
        </p:nvSpPr>
        <p:spPr>
          <a:xfrm>
            <a:off x="4723770" y="2749161"/>
            <a:ext cx="2549400" cy="108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325" name="Google Shape;4325;p75"/>
          <p:cNvSpPr txBox="1">
            <a:spLocks noGrp="1"/>
          </p:cNvSpPr>
          <p:nvPr>
            <p:ph type="subTitle" idx="4"/>
          </p:nvPr>
        </p:nvSpPr>
        <p:spPr>
          <a:xfrm>
            <a:off x="4877364" y="2449901"/>
            <a:ext cx="22422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4326" name="Google Shape;4326;p75"/>
          <p:cNvGrpSpPr/>
          <p:nvPr/>
        </p:nvGrpSpPr>
        <p:grpSpPr>
          <a:xfrm rot="-3553717" flipH="1">
            <a:off x="7688754" y="3898355"/>
            <a:ext cx="1657053" cy="1186673"/>
            <a:chOff x="2656025" y="2684075"/>
            <a:chExt cx="464100" cy="332350"/>
          </a:xfrm>
        </p:grpSpPr>
        <p:sp>
          <p:nvSpPr>
            <p:cNvPr id="4327" name="Google Shape;4327;p75"/>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8" name="Google Shape;4328;p75"/>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9" name="Google Shape;4329;p75"/>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30" name="Google Shape;4330;p75"/>
          <p:cNvGrpSpPr/>
          <p:nvPr/>
        </p:nvGrpSpPr>
        <p:grpSpPr>
          <a:xfrm rot="2084963" flipH="1">
            <a:off x="1022765" y="-103695"/>
            <a:ext cx="1670611" cy="1197127"/>
            <a:chOff x="692625" y="2569725"/>
            <a:chExt cx="463800" cy="332350"/>
          </a:xfrm>
        </p:grpSpPr>
        <p:sp>
          <p:nvSpPr>
            <p:cNvPr id="4331" name="Google Shape;4331;p75"/>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2" name="Google Shape;4332;p75"/>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33" name="Google Shape;4333;p75"/>
          <p:cNvGrpSpPr/>
          <p:nvPr/>
        </p:nvGrpSpPr>
        <p:grpSpPr>
          <a:xfrm rot="1062273" flipH="1">
            <a:off x="-107477" y="229689"/>
            <a:ext cx="384784" cy="1297441"/>
            <a:chOff x="954700" y="3672025"/>
            <a:chExt cx="106825" cy="360200"/>
          </a:xfrm>
        </p:grpSpPr>
        <p:sp>
          <p:nvSpPr>
            <p:cNvPr id="4334" name="Google Shape;4334;p75"/>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5" name="Google Shape;4335;p75"/>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6" name="Google Shape;4336;p75"/>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7" name="Google Shape;4337;p75"/>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8" name="Google Shape;4338;p75"/>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9" name="Google Shape;4339;p75"/>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0" name="Google Shape;4340;p75"/>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1" name="Google Shape;4341;p75"/>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2" name="Google Shape;4342;p75"/>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43" name="Google Shape;4343;p75"/>
          <p:cNvGrpSpPr/>
          <p:nvPr/>
        </p:nvGrpSpPr>
        <p:grpSpPr>
          <a:xfrm rot="-1031363" flipH="1">
            <a:off x="-137267" y="1716289"/>
            <a:ext cx="781001" cy="756958"/>
            <a:chOff x="852825" y="3133350"/>
            <a:chExt cx="216825" cy="210150"/>
          </a:xfrm>
        </p:grpSpPr>
        <p:sp>
          <p:nvSpPr>
            <p:cNvPr id="4344" name="Google Shape;4344;p75"/>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5" name="Google Shape;4345;p75"/>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46" name="Google Shape;4346;p75"/>
          <p:cNvGrpSpPr/>
          <p:nvPr/>
        </p:nvGrpSpPr>
        <p:grpSpPr>
          <a:xfrm rot="9086648" flipH="1">
            <a:off x="2361570" y="-673704"/>
            <a:ext cx="351283" cy="1120755"/>
            <a:chOff x="616875" y="3027700"/>
            <a:chExt cx="97525" cy="311150"/>
          </a:xfrm>
        </p:grpSpPr>
        <p:sp>
          <p:nvSpPr>
            <p:cNvPr id="4347" name="Google Shape;4347;p75"/>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8" name="Google Shape;4348;p75"/>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9" name="Google Shape;4349;p75"/>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0" name="Google Shape;4350;p75"/>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1" name="Google Shape;4351;p75"/>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52" name="Google Shape;4352;p75"/>
          <p:cNvGrpSpPr/>
          <p:nvPr/>
        </p:nvGrpSpPr>
        <p:grpSpPr>
          <a:xfrm rot="-1974894" flipH="1">
            <a:off x="1370005" y="872286"/>
            <a:ext cx="233139" cy="565604"/>
            <a:chOff x="1282375" y="3450000"/>
            <a:chExt cx="64725" cy="157025"/>
          </a:xfrm>
        </p:grpSpPr>
        <p:sp>
          <p:nvSpPr>
            <p:cNvPr id="4353" name="Google Shape;4353;p7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4" name="Google Shape;4354;p7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5" name="Google Shape;4355;p7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56" name="Google Shape;4356;p75"/>
          <p:cNvGrpSpPr/>
          <p:nvPr/>
        </p:nvGrpSpPr>
        <p:grpSpPr>
          <a:xfrm rot="-1302591" flipH="1">
            <a:off x="6086406" y="4653389"/>
            <a:ext cx="378569" cy="592888"/>
            <a:chOff x="683900" y="3612800"/>
            <a:chExt cx="105100" cy="164600"/>
          </a:xfrm>
        </p:grpSpPr>
        <p:sp>
          <p:nvSpPr>
            <p:cNvPr id="4357" name="Google Shape;4357;p75"/>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8" name="Google Shape;4358;p75"/>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59" name="Google Shape;4359;p75"/>
          <p:cNvGrpSpPr/>
          <p:nvPr/>
        </p:nvGrpSpPr>
        <p:grpSpPr>
          <a:xfrm rot="-1974894" flipH="1">
            <a:off x="8706980" y="2937336"/>
            <a:ext cx="233139" cy="565604"/>
            <a:chOff x="1282375" y="3450000"/>
            <a:chExt cx="64725" cy="157025"/>
          </a:xfrm>
        </p:grpSpPr>
        <p:sp>
          <p:nvSpPr>
            <p:cNvPr id="4360" name="Google Shape;4360;p7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1" name="Google Shape;4361;p7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2" name="Google Shape;4362;p7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63" name="Google Shape;4363;p75"/>
          <p:cNvGrpSpPr/>
          <p:nvPr/>
        </p:nvGrpSpPr>
        <p:grpSpPr>
          <a:xfrm rot="762759" flipH="1">
            <a:off x="7516114" y="3314521"/>
            <a:ext cx="590931" cy="1096303"/>
            <a:chOff x="2369275" y="3344925"/>
            <a:chExt cx="160525" cy="297800"/>
          </a:xfrm>
        </p:grpSpPr>
        <p:sp>
          <p:nvSpPr>
            <p:cNvPr id="4364" name="Google Shape;4364;p75"/>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5" name="Google Shape;4365;p75"/>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6" name="Google Shape;4366;p75"/>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7" name="Google Shape;4367;p75"/>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8" name="Google Shape;4368;p75"/>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9" name="Google Shape;4369;p75"/>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0" name="Google Shape;4370;p75"/>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1" name="Google Shape;4371;p75"/>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2" name="Google Shape;4372;p75"/>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3" name="Google Shape;4373;p75"/>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4" name="Google Shape;4374;p75"/>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5" name="Google Shape;4375;p75"/>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6" name="Google Shape;4376;p75"/>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7" name="Google Shape;4377;p75"/>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8" name="Google Shape;4378;p75"/>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79" name="Google Shape;4379;p75"/>
          <p:cNvGrpSpPr/>
          <p:nvPr/>
        </p:nvGrpSpPr>
        <p:grpSpPr>
          <a:xfrm rot="-4092482" flipH="1">
            <a:off x="344761" y="-173700"/>
            <a:ext cx="773115" cy="298133"/>
            <a:chOff x="1154075" y="3734125"/>
            <a:chExt cx="201750" cy="77800"/>
          </a:xfrm>
        </p:grpSpPr>
        <p:sp>
          <p:nvSpPr>
            <p:cNvPr id="4380" name="Google Shape;4380;p75"/>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1" name="Google Shape;4381;p75"/>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2" name="Google Shape;4382;p75"/>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3" name="Google Shape;4383;p75"/>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4" name="Google Shape;4384;p75"/>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5" name="Google Shape;4385;p75"/>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6" name="Google Shape;4386;p75"/>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87" name="Google Shape;4387;p75"/>
          <p:cNvGrpSpPr/>
          <p:nvPr/>
        </p:nvGrpSpPr>
        <p:grpSpPr>
          <a:xfrm rot="-1415750" flipH="1">
            <a:off x="430215" y="501185"/>
            <a:ext cx="602211" cy="1005088"/>
            <a:chOff x="1980950" y="3649100"/>
            <a:chExt cx="146600" cy="244675"/>
          </a:xfrm>
        </p:grpSpPr>
        <p:sp>
          <p:nvSpPr>
            <p:cNvPr id="4388" name="Google Shape;4388;p75"/>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9" name="Google Shape;4389;p75"/>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0" name="Google Shape;4390;p75"/>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1" name="Google Shape;4391;p75"/>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2" name="Google Shape;4392;p75"/>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3" name="Google Shape;4393;p75"/>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4" name="Google Shape;4394;p75"/>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5" name="Google Shape;4395;p75"/>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6" name="Google Shape;4396;p75"/>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7" name="Google Shape;4397;p75"/>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8" name="Google Shape;4398;p75"/>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99" name="Google Shape;4399;p75"/>
          <p:cNvSpPr/>
          <p:nvPr/>
        </p:nvSpPr>
        <p:spPr>
          <a:xfrm rot="-897778" flipH="1">
            <a:off x="825036" y="1701916"/>
            <a:ext cx="540259" cy="223794"/>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00" name="Google Shape;4400;p75"/>
          <p:cNvGrpSpPr/>
          <p:nvPr/>
        </p:nvGrpSpPr>
        <p:grpSpPr>
          <a:xfrm rot="-1425117" flipH="1">
            <a:off x="6647985" y="4272006"/>
            <a:ext cx="870560" cy="1160758"/>
            <a:chOff x="2957300" y="3608175"/>
            <a:chExt cx="231325" cy="310850"/>
          </a:xfrm>
        </p:grpSpPr>
        <p:sp>
          <p:nvSpPr>
            <p:cNvPr id="4401" name="Google Shape;4401;p75"/>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2" name="Google Shape;4402;p75"/>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3" name="Google Shape;4403;p75"/>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4" name="Google Shape;4404;p75"/>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5" name="Google Shape;4405;p75"/>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6" name="Google Shape;4406;p75"/>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7" name="Google Shape;4407;p75"/>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8" name="Google Shape;4408;p75"/>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9" name="Google Shape;4409;p75"/>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bg>
      <p:bgPr>
        <a:solidFill>
          <a:schemeClr val="accent1"/>
        </a:solidFill>
        <a:effectLst/>
      </p:bgPr>
    </p:bg>
    <p:spTree>
      <p:nvGrpSpPr>
        <p:cNvPr id="1" name="Shape 4410"/>
        <p:cNvGrpSpPr/>
        <p:nvPr/>
      </p:nvGrpSpPr>
      <p:grpSpPr>
        <a:xfrm>
          <a:off x="0" y="0"/>
          <a:ext cx="0" cy="0"/>
          <a:chOff x="0" y="0"/>
          <a:chExt cx="0" cy="0"/>
        </a:xfrm>
      </p:grpSpPr>
      <p:sp>
        <p:nvSpPr>
          <p:cNvPr id="4411" name="Google Shape;4411;p76"/>
          <p:cNvSpPr txBox="1">
            <a:spLocks noGrp="1"/>
          </p:cNvSpPr>
          <p:nvPr>
            <p:ph type="subTitle" idx="1"/>
          </p:nvPr>
        </p:nvSpPr>
        <p:spPr>
          <a:xfrm>
            <a:off x="910170" y="2373575"/>
            <a:ext cx="3300300" cy="2103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412" name="Google Shape;4412;p76"/>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4413" name="Google Shape;4413;p76"/>
          <p:cNvSpPr txBox="1">
            <a:spLocks noGrp="1"/>
          </p:cNvSpPr>
          <p:nvPr>
            <p:ph type="subTitle" idx="2"/>
          </p:nvPr>
        </p:nvSpPr>
        <p:spPr>
          <a:xfrm>
            <a:off x="1200570" y="1977300"/>
            <a:ext cx="2719500" cy="530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4414" name="Google Shape;4414;p76"/>
          <p:cNvSpPr txBox="1">
            <a:spLocks noGrp="1"/>
          </p:cNvSpPr>
          <p:nvPr>
            <p:ph type="subTitle" idx="3"/>
          </p:nvPr>
        </p:nvSpPr>
        <p:spPr>
          <a:xfrm>
            <a:off x="4933530" y="2373580"/>
            <a:ext cx="3300300" cy="2103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415" name="Google Shape;4415;p76"/>
          <p:cNvSpPr txBox="1">
            <a:spLocks noGrp="1"/>
          </p:cNvSpPr>
          <p:nvPr>
            <p:ph type="subTitle" idx="4"/>
          </p:nvPr>
        </p:nvSpPr>
        <p:spPr>
          <a:xfrm>
            <a:off x="5223930" y="1980414"/>
            <a:ext cx="2719500" cy="530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4416" name="Google Shape;4416;p76"/>
          <p:cNvGrpSpPr/>
          <p:nvPr/>
        </p:nvGrpSpPr>
        <p:grpSpPr>
          <a:xfrm rot="2918387" flipH="1">
            <a:off x="8800295" y="-91325"/>
            <a:ext cx="569392" cy="950297"/>
            <a:chOff x="1980950" y="3649100"/>
            <a:chExt cx="146600" cy="244675"/>
          </a:xfrm>
        </p:grpSpPr>
        <p:sp>
          <p:nvSpPr>
            <p:cNvPr id="4417" name="Google Shape;4417;p76"/>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8" name="Google Shape;4418;p76"/>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9" name="Google Shape;4419;p76"/>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0" name="Google Shape;4420;p76"/>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1" name="Google Shape;4421;p76"/>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2" name="Google Shape;4422;p76"/>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3" name="Google Shape;4423;p76"/>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4" name="Google Shape;4424;p76"/>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5" name="Google Shape;4425;p76"/>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6" name="Google Shape;4426;p76"/>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7" name="Google Shape;4427;p76"/>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28" name="Google Shape;4428;p76"/>
          <p:cNvGrpSpPr/>
          <p:nvPr/>
        </p:nvGrpSpPr>
        <p:grpSpPr>
          <a:xfrm rot="2013131" flipH="1">
            <a:off x="-147533" y="615950"/>
            <a:ext cx="623487" cy="1156670"/>
            <a:chOff x="2369275" y="3344925"/>
            <a:chExt cx="160525" cy="297800"/>
          </a:xfrm>
        </p:grpSpPr>
        <p:sp>
          <p:nvSpPr>
            <p:cNvPr id="4429" name="Google Shape;4429;p76"/>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0" name="Google Shape;4430;p76"/>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1" name="Google Shape;4431;p76"/>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2" name="Google Shape;4432;p76"/>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3" name="Google Shape;4433;p76"/>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4" name="Google Shape;4434;p76"/>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5" name="Google Shape;4435;p76"/>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6" name="Google Shape;4436;p76"/>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7" name="Google Shape;4437;p76"/>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8" name="Google Shape;4438;p76"/>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9" name="Google Shape;4439;p76"/>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0" name="Google Shape;4440;p76"/>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1" name="Google Shape;4441;p76"/>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2" name="Google Shape;4442;p76"/>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3" name="Google Shape;4443;p76"/>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44" name="Google Shape;4444;p76"/>
          <p:cNvGrpSpPr/>
          <p:nvPr/>
        </p:nvGrpSpPr>
        <p:grpSpPr>
          <a:xfrm rot="-6235069" flipH="1">
            <a:off x="7577088" y="-220963"/>
            <a:ext cx="817372" cy="843276"/>
            <a:chOff x="2894600" y="3171950"/>
            <a:chExt cx="210450" cy="217125"/>
          </a:xfrm>
        </p:grpSpPr>
        <p:sp>
          <p:nvSpPr>
            <p:cNvPr id="4445" name="Google Shape;4445;p76"/>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6" name="Google Shape;4446;p76"/>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47" name="Google Shape;4447;p76"/>
          <p:cNvGrpSpPr/>
          <p:nvPr/>
        </p:nvGrpSpPr>
        <p:grpSpPr>
          <a:xfrm rot="-6698716" flipH="1">
            <a:off x="8427757" y="846037"/>
            <a:ext cx="1139236" cy="832555"/>
            <a:chOff x="3261275" y="2943825"/>
            <a:chExt cx="293325" cy="214350"/>
          </a:xfrm>
        </p:grpSpPr>
        <p:sp>
          <p:nvSpPr>
            <p:cNvPr id="4448" name="Google Shape;4448;p76"/>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9" name="Google Shape;4449;p76"/>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0" name="Google Shape;4450;p76"/>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1" name="Google Shape;4451;p76"/>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52" name="Google Shape;4452;p76"/>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3" name="Google Shape;4453;p76"/>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54" name="Google Shape;4454;p76"/>
          <p:cNvGrpSpPr/>
          <p:nvPr/>
        </p:nvGrpSpPr>
        <p:grpSpPr>
          <a:xfrm rot="6757396" flipH="1">
            <a:off x="7704419" y="323603"/>
            <a:ext cx="414892" cy="1399056"/>
            <a:chOff x="954700" y="3672025"/>
            <a:chExt cx="106825" cy="360200"/>
          </a:xfrm>
        </p:grpSpPr>
        <p:sp>
          <p:nvSpPr>
            <p:cNvPr id="4455" name="Google Shape;4455;p76"/>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6" name="Google Shape;4456;p76"/>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7" name="Google Shape;4457;p76"/>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8" name="Google Shape;4458;p76"/>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9" name="Google Shape;4459;p76"/>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0" name="Google Shape;4460;p76"/>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1" name="Google Shape;4461;p76"/>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2" name="Google Shape;4462;p76"/>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3" name="Google Shape;4463;p76"/>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64" name="Google Shape;4464;p76"/>
          <p:cNvGrpSpPr/>
          <p:nvPr/>
        </p:nvGrpSpPr>
        <p:grpSpPr>
          <a:xfrm rot="4839262">
            <a:off x="727815" y="491434"/>
            <a:ext cx="735585" cy="735614"/>
            <a:chOff x="2894600" y="3171950"/>
            <a:chExt cx="210450" cy="217125"/>
          </a:xfrm>
        </p:grpSpPr>
        <p:sp>
          <p:nvSpPr>
            <p:cNvPr id="4465" name="Google Shape;4465;p76"/>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6" name="Google Shape;4466;p76"/>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only 4">
  <p:cSld name="TITLE_AND_TWO_COLUMNS_1_1">
    <p:bg>
      <p:bgPr>
        <a:solidFill>
          <a:schemeClr val="accent1"/>
        </a:solidFill>
        <a:effectLst/>
      </p:bgPr>
    </p:bg>
    <p:spTree>
      <p:nvGrpSpPr>
        <p:cNvPr id="1" name="Shape 4467"/>
        <p:cNvGrpSpPr/>
        <p:nvPr/>
      </p:nvGrpSpPr>
      <p:grpSpPr>
        <a:xfrm>
          <a:off x="0" y="0"/>
          <a:ext cx="0" cy="0"/>
          <a:chOff x="0" y="0"/>
          <a:chExt cx="0" cy="0"/>
        </a:xfrm>
      </p:grpSpPr>
      <p:sp>
        <p:nvSpPr>
          <p:cNvPr id="4468" name="Google Shape;4468;p77"/>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4469" name="Google Shape;4469;p77"/>
          <p:cNvGrpSpPr/>
          <p:nvPr/>
        </p:nvGrpSpPr>
        <p:grpSpPr>
          <a:xfrm rot="2918387" flipH="1">
            <a:off x="8800295" y="-91325"/>
            <a:ext cx="569392" cy="950297"/>
            <a:chOff x="1980950" y="3649100"/>
            <a:chExt cx="146600" cy="244675"/>
          </a:xfrm>
        </p:grpSpPr>
        <p:sp>
          <p:nvSpPr>
            <p:cNvPr id="4470" name="Google Shape;4470;p77"/>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1" name="Google Shape;4471;p77"/>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2" name="Google Shape;4472;p77"/>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3" name="Google Shape;4473;p77"/>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4" name="Google Shape;4474;p77"/>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5" name="Google Shape;4475;p77"/>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6" name="Google Shape;4476;p77"/>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7" name="Google Shape;4477;p77"/>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8" name="Google Shape;4478;p77"/>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9" name="Google Shape;4479;p77"/>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0" name="Google Shape;4480;p77"/>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81" name="Google Shape;4481;p77"/>
          <p:cNvGrpSpPr/>
          <p:nvPr/>
        </p:nvGrpSpPr>
        <p:grpSpPr>
          <a:xfrm rot="2013131" flipH="1">
            <a:off x="-147533" y="615950"/>
            <a:ext cx="623487" cy="1156670"/>
            <a:chOff x="2369275" y="3344925"/>
            <a:chExt cx="160525" cy="297800"/>
          </a:xfrm>
        </p:grpSpPr>
        <p:sp>
          <p:nvSpPr>
            <p:cNvPr id="4482" name="Google Shape;4482;p77"/>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3" name="Google Shape;4483;p77"/>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4" name="Google Shape;4484;p77"/>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5" name="Google Shape;4485;p77"/>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6" name="Google Shape;4486;p77"/>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7" name="Google Shape;4487;p77"/>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8" name="Google Shape;4488;p77"/>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9" name="Google Shape;4489;p77"/>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0" name="Google Shape;4490;p77"/>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1" name="Google Shape;4491;p77"/>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2" name="Google Shape;4492;p77"/>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3" name="Google Shape;4493;p77"/>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4" name="Google Shape;4494;p77"/>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5" name="Google Shape;4495;p77"/>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6" name="Google Shape;4496;p77"/>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97" name="Google Shape;4497;p77"/>
          <p:cNvGrpSpPr/>
          <p:nvPr/>
        </p:nvGrpSpPr>
        <p:grpSpPr>
          <a:xfrm rot="-6235069" flipH="1">
            <a:off x="7577088" y="-220963"/>
            <a:ext cx="817372" cy="843276"/>
            <a:chOff x="2894600" y="3171950"/>
            <a:chExt cx="210450" cy="217125"/>
          </a:xfrm>
        </p:grpSpPr>
        <p:sp>
          <p:nvSpPr>
            <p:cNvPr id="4498" name="Google Shape;4498;p77"/>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9" name="Google Shape;4499;p77"/>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00" name="Google Shape;4500;p77"/>
          <p:cNvGrpSpPr/>
          <p:nvPr/>
        </p:nvGrpSpPr>
        <p:grpSpPr>
          <a:xfrm rot="-6698716" flipH="1">
            <a:off x="8427757" y="846037"/>
            <a:ext cx="1139236" cy="832555"/>
            <a:chOff x="3261275" y="2943825"/>
            <a:chExt cx="293325" cy="214350"/>
          </a:xfrm>
        </p:grpSpPr>
        <p:sp>
          <p:nvSpPr>
            <p:cNvPr id="4501" name="Google Shape;4501;p77"/>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2" name="Google Shape;4502;p77"/>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3" name="Google Shape;4503;p77"/>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4" name="Google Shape;4504;p77"/>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05" name="Google Shape;4505;p77"/>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6" name="Google Shape;4506;p77"/>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07" name="Google Shape;4507;p77"/>
          <p:cNvGrpSpPr/>
          <p:nvPr/>
        </p:nvGrpSpPr>
        <p:grpSpPr>
          <a:xfrm rot="6757396" flipH="1">
            <a:off x="7704419" y="323603"/>
            <a:ext cx="414892" cy="1399056"/>
            <a:chOff x="954700" y="3672025"/>
            <a:chExt cx="106825" cy="360200"/>
          </a:xfrm>
        </p:grpSpPr>
        <p:sp>
          <p:nvSpPr>
            <p:cNvPr id="4508" name="Google Shape;4508;p77"/>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9" name="Google Shape;4509;p77"/>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0" name="Google Shape;4510;p77"/>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1" name="Google Shape;4511;p77"/>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2" name="Google Shape;4512;p77"/>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3" name="Google Shape;4513;p77"/>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4" name="Google Shape;4514;p77"/>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5" name="Google Shape;4515;p77"/>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6" name="Google Shape;4516;p77"/>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17" name="Google Shape;4517;p77"/>
          <p:cNvGrpSpPr/>
          <p:nvPr/>
        </p:nvGrpSpPr>
        <p:grpSpPr>
          <a:xfrm rot="4839262">
            <a:off x="727815" y="491434"/>
            <a:ext cx="735585" cy="735614"/>
            <a:chOff x="2894600" y="3171950"/>
            <a:chExt cx="210450" cy="217125"/>
          </a:xfrm>
        </p:grpSpPr>
        <p:sp>
          <p:nvSpPr>
            <p:cNvPr id="4518" name="Google Shape;4518;p77"/>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9" name="Google Shape;4519;p77"/>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 name="Shape 4520"/>
        <p:cNvGrpSpPr/>
        <p:nvPr/>
      </p:nvGrpSpPr>
      <p:grpSpPr>
        <a:xfrm>
          <a:off x="0" y="0"/>
          <a:ext cx="0" cy="0"/>
          <a:chOff x="0" y="0"/>
          <a:chExt cx="0" cy="0"/>
        </a:xfrm>
      </p:grpSpPr>
      <p:sp>
        <p:nvSpPr>
          <p:cNvPr id="4521" name="Google Shape;4521;p78"/>
          <p:cNvSpPr txBox="1">
            <a:spLocks noGrp="1"/>
          </p:cNvSpPr>
          <p:nvPr>
            <p:ph type="subTitle" idx="1"/>
          </p:nvPr>
        </p:nvSpPr>
        <p:spPr>
          <a:xfrm>
            <a:off x="1154149" y="2241096"/>
            <a:ext cx="3054000" cy="143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4522" name="Google Shape;4522;p78"/>
          <p:cNvSpPr txBox="1">
            <a:spLocks noGrp="1"/>
          </p:cNvSpPr>
          <p:nvPr>
            <p:ph type="ctrTitle"/>
          </p:nvPr>
        </p:nvSpPr>
        <p:spPr>
          <a:xfrm>
            <a:off x="1220742" y="1706058"/>
            <a:ext cx="29169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4523" name="Google Shape;4523;p78"/>
          <p:cNvGrpSpPr/>
          <p:nvPr/>
        </p:nvGrpSpPr>
        <p:grpSpPr>
          <a:xfrm rot="-4458744">
            <a:off x="6837600" y="3805676"/>
            <a:ext cx="394600" cy="1330542"/>
            <a:chOff x="954700" y="3672025"/>
            <a:chExt cx="106825" cy="360200"/>
          </a:xfrm>
        </p:grpSpPr>
        <p:sp>
          <p:nvSpPr>
            <p:cNvPr id="4524" name="Google Shape;4524;p78"/>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5" name="Google Shape;4525;p78"/>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6" name="Google Shape;4526;p78"/>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7" name="Google Shape;4527;p78"/>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8" name="Google Shape;4528;p78"/>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9" name="Google Shape;4529;p78"/>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0" name="Google Shape;4530;p78"/>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1" name="Google Shape;4531;p78"/>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2" name="Google Shape;4532;p78"/>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33" name="Google Shape;4533;p78"/>
          <p:cNvGrpSpPr/>
          <p:nvPr/>
        </p:nvGrpSpPr>
        <p:grpSpPr>
          <a:xfrm rot="-2700000">
            <a:off x="8329299" y="3793812"/>
            <a:ext cx="388232" cy="608020"/>
            <a:chOff x="683900" y="3612800"/>
            <a:chExt cx="105100" cy="164600"/>
          </a:xfrm>
        </p:grpSpPr>
        <p:sp>
          <p:nvSpPr>
            <p:cNvPr id="4534" name="Google Shape;4534;p78"/>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5" name="Google Shape;4535;p78"/>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36" name="Google Shape;4536;p78"/>
          <p:cNvGrpSpPr/>
          <p:nvPr/>
        </p:nvGrpSpPr>
        <p:grpSpPr>
          <a:xfrm rot="3303917">
            <a:off x="7811565" y="4352123"/>
            <a:ext cx="360250" cy="1149365"/>
            <a:chOff x="616875" y="3027700"/>
            <a:chExt cx="97525" cy="311150"/>
          </a:xfrm>
        </p:grpSpPr>
        <p:sp>
          <p:nvSpPr>
            <p:cNvPr id="4537" name="Google Shape;4537;p78"/>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8" name="Google Shape;4538;p78"/>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9" name="Google Shape;4539;p78"/>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0" name="Google Shape;4540;p78"/>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1" name="Google Shape;4541;p78"/>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42" name="Google Shape;4542;p78"/>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3" name="Google Shape;4543;p78"/>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44" name="Google Shape;4544;p78"/>
          <p:cNvGrpSpPr/>
          <p:nvPr/>
        </p:nvGrpSpPr>
        <p:grpSpPr>
          <a:xfrm rot="-714897">
            <a:off x="6205882" y="4634928"/>
            <a:ext cx="883118" cy="855931"/>
            <a:chOff x="852825" y="3133350"/>
            <a:chExt cx="216825" cy="210150"/>
          </a:xfrm>
        </p:grpSpPr>
        <p:sp>
          <p:nvSpPr>
            <p:cNvPr id="4545" name="Google Shape;4545;p78"/>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6" name="Google Shape;4546;p78"/>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itle and one column 2">
  <p:cSld name="ONE_COLUMN_TEXT_2">
    <p:bg>
      <p:bgPr>
        <a:solidFill>
          <a:schemeClr val="accent1"/>
        </a:solidFill>
        <a:effectLst/>
      </p:bgPr>
    </p:bg>
    <p:spTree>
      <p:nvGrpSpPr>
        <p:cNvPr id="1" name="Shape 4547"/>
        <p:cNvGrpSpPr/>
        <p:nvPr/>
      </p:nvGrpSpPr>
      <p:grpSpPr>
        <a:xfrm>
          <a:off x="0" y="0"/>
          <a:ext cx="0" cy="0"/>
          <a:chOff x="0" y="0"/>
          <a:chExt cx="0" cy="0"/>
        </a:xfrm>
      </p:grpSpPr>
      <p:sp>
        <p:nvSpPr>
          <p:cNvPr id="4548" name="Google Shape;4548;p79"/>
          <p:cNvSpPr txBox="1">
            <a:spLocks noGrp="1"/>
          </p:cNvSpPr>
          <p:nvPr>
            <p:ph type="subTitle" idx="1"/>
          </p:nvPr>
        </p:nvSpPr>
        <p:spPr>
          <a:xfrm>
            <a:off x="4937808" y="2241096"/>
            <a:ext cx="3054000" cy="143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a:endParaRPr/>
          </a:p>
        </p:txBody>
      </p:sp>
      <p:sp>
        <p:nvSpPr>
          <p:cNvPr id="4549" name="Google Shape;4549;p79"/>
          <p:cNvSpPr txBox="1">
            <a:spLocks noGrp="1"/>
          </p:cNvSpPr>
          <p:nvPr>
            <p:ph type="ctrTitle"/>
          </p:nvPr>
        </p:nvSpPr>
        <p:spPr>
          <a:xfrm>
            <a:off x="5004401" y="1706058"/>
            <a:ext cx="29169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4550" name="Google Shape;4550;p79"/>
          <p:cNvGrpSpPr/>
          <p:nvPr/>
        </p:nvGrpSpPr>
        <p:grpSpPr>
          <a:xfrm rot="4523173">
            <a:off x="8060647" y="-226206"/>
            <a:ext cx="726710" cy="280238"/>
            <a:chOff x="1154075" y="3734125"/>
            <a:chExt cx="201750" cy="77800"/>
          </a:xfrm>
        </p:grpSpPr>
        <p:sp>
          <p:nvSpPr>
            <p:cNvPr id="4551" name="Google Shape;4551;p79"/>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2" name="Google Shape;4552;p79"/>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3" name="Google Shape;4553;p79"/>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4" name="Google Shape;4554;p79"/>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5" name="Google Shape;4555;p79"/>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6" name="Google Shape;4556;p79"/>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7" name="Google Shape;4557;p79"/>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58" name="Google Shape;4558;p79"/>
          <p:cNvGrpSpPr/>
          <p:nvPr/>
        </p:nvGrpSpPr>
        <p:grpSpPr>
          <a:xfrm rot="-2084963">
            <a:off x="6461954" y="-103695"/>
            <a:ext cx="1670611" cy="1197127"/>
            <a:chOff x="692625" y="2569725"/>
            <a:chExt cx="463800" cy="332350"/>
          </a:xfrm>
        </p:grpSpPr>
        <p:sp>
          <p:nvSpPr>
            <p:cNvPr id="4559" name="Google Shape;4559;p79"/>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0" name="Google Shape;4560;p79"/>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61" name="Google Shape;4561;p79"/>
          <p:cNvGrpSpPr/>
          <p:nvPr/>
        </p:nvGrpSpPr>
        <p:grpSpPr>
          <a:xfrm rot="-1062273">
            <a:off x="8878022" y="229689"/>
            <a:ext cx="384784" cy="1297441"/>
            <a:chOff x="954700" y="3672025"/>
            <a:chExt cx="106825" cy="360200"/>
          </a:xfrm>
        </p:grpSpPr>
        <p:sp>
          <p:nvSpPr>
            <p:cNvPr id="4562" name="Google Shape;4562;p7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3" name="Google Shape;4563;p7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4" name="Google Shape;4564;p7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5" name="Google Shape;4565;p7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6" name="Google Shape;4566;p7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7" name="Google Shape;4567;p7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8" name="Google Shape;4568;p7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9" name="Google Shape;4569;p7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0" name="Google Shape;4570;p7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71" name="Google Shape;4571;p79"/>
          <p:cNvGrpSpPr/>
          <p:nvPr/>
        </p:nvGrpSpPr>
        <p:grpSpPr>
          <a:xfrm rot="-9086648">
            <a:off x="6442476" y="-673704"/>
            <a:ext cx="351283" cy="1120755"/>
            <a:chOff x="616875" y="3027700"/>
            <a:chExt cx="97525" cy="311150"/>
          </a:xfrm>
        </p:grpSpPr>
        <p:sp>
          <p:nvSpPr>
            <p:cNvPr id="4572" name="Google Shape;4572;p79"/>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3" name="Google Shape;4573;p79"/>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4" name="Google Shape;4574;p79"/>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5" name="Google Shape;4575;p79"/>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6" name="Google Shape;4576;p79"/>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77" name="Google Shape;4577;p79"/>
          <p:cNvGrpSpPr/>
          <p:nvPr/>
        </p:nvGrpSpPr>
        <p:grpSpPr>
          <a:xfrm rot="1974894">
            <a:off x="7552184" y="872286"/>
            <a:ext cx="233139" cy="565604"/>
            <a:chOff x="1282375" y="3450000"/>
            <a:chExt cx="64725" cy="157025"/>
          </a:xfrm>
        </p:grpSpPr>
        <p:sp>
          <p:nvSpPr>
            <p:cNvPr id="4578" name="Google Shape;4578;p7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9" name="Google Shape;4579;p7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0" name="Google Shape;4580;p7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81" name="Google Shape;4581;p79"/>
          <p:cNvGrpSpPr/>
          <p:nvPr/>
        </p:nvGrpSpPr>
        <p:grpSpPr>
          <a:xfrm rot="1115555">
            <a:off x="8162817" y="523369"/>
            <a:ext cx="522375" cy="871932"/>
            <a:chOff x="1206025" y="3008250"/>
            <a:chExt cx="146600" cy="244700"/>
          </a:xfrm>
        </p:grpSpPr>
        <p:sp>
          <p:nvSpPr>
            <p:cNvPr id="4582" name="Google Shape;4582;p79"/>
            <p:cNvSpPr/>
            <p:nvPr/>
          </p:nvSpPr>
          <p:spPr>
            <a:xfrm>
              <a:off x="1206025" y="3008250"/>
              <a:ext cx="146600" cy="244700"/>
            </a:xfrm>
            <a:custGeom>
              <a:avLst/>
              <a:gdLst/>
              <a:ahLst/>
              <a:cxnLst/>
              <a:rect l="l" t="t" r="r" b="b"/>
              <a:pathLst>
                <a:path w="5864" h="9788" extrusionOk="0">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3" name="Google Shape;4583;p79"/>
            <p:cNvSpPr/>
            <p:nvPr/>
          </p:nvSpPr>
          <p:spPr>
            <a:xfrm>
              <a:off x="1280625" y="3137700"/>
              <a:ext cx="11350" cy="9025"/>
            </a:xfrm>
            <a:custGeom>
              <a:avLst/>
              <a:gdLst/>
              <a:ahLst/>
              <a:cxnLst/>
              <a:rect l="l" t="t" r="r" b="b"/>
              <a:pathLst>
                <a:path w="454" h="361" extrusionOk="0">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4" name="Google Shape;4584;p79"/>
            <p:cNvSpPr/>
            <p:nvPr/>
          </p:nvSpPr>
          <p:spPr>
            <a:xfrm>
              <a:off x="1285550" y="3152500"/>
              <a:ext cx="10200" cy="6700"/>
            </a:xfrm>
            <a:custGeom>
              <a:avLst/>
              <a:gdLst/>
              <a:ahLst/>
              <a:cxnLst/>
              <a:rect l="l" t="t" r="r" b="b"/>
              <a:pathLst>
                <a:path w="408" h="268" extrusionOk="0">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5" name="Google Shape;4585;p79"/>
            <p:cNvSpPr/>
            <p:nvPr/>
          </p:nvSpPr>
          <p:spPr>
            <a:xfrm>
              <a:off x="1282375" y="3103450"/>
              <a:ext cx="9300" cy="9600"/>
            </a:xfrm>
            <a:custGeom>
              <a:avLst/>
              <a:gdLst/>
              <a:ahLst/>
              <a:cxnLst/>
              <a:rect l="l" t="t" r="r" b="b"/>
              <a:pathLst>
                <a:path w="372" h="384" extrusionOk="0">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6" name="Google Shape;4586;p79"/>
            <p:cNvSpPr/>
            <p:nvPr/>
          </p:nvSpPr>
          <p:spPr>
            <a:xfrm>
              <a:off x="1281200" y="3076750"/>
              <a:ext cx="11925" cy="5825"/>
            </a:xfrm>
            <a:custGeom>
              <a:avLst/>
              <a:gdLst/>
              <a:ahLst/>
              <a:cxnLst/>
              <a:rect l="l" t="t" r="r" b="b"/>
              <a:pathLst>
                <a:path w="477" h="233" extrusionOk="0">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7" name="Google Shape;4587;p79"/>
            <p:cNvSpPr/>
            <p:nvPr/>
          </p:nvSpPr>
          <p:spPr>
            <a:xfrm>
              <a:off x="1280925" y="3061950"/>
              <a:ext cx="9000" cy="6425"/>
            </a:xfrm>
            <a:custGeom>
              <a:avLst/>
              <a:gdLst/>
              <a:ahLst/>
              <a:cxnLst/>
              <a:rect l="l" t="t" r="r" b="b"/>
              <a:pathLst>
                <a:path w="360" h="257" extrusionOk="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8" name="Google Shape;4588;p79"/>
            <p:cNvSpPr/>
            <p:nvPr/>
          </p:nvSpPr>
          <p:spPr>
            <a:xfrm>
              <a:off x="1282075" y="3091275"/>
              <a:ext cx="8450" cy="6100"/>
            </a:xfrm>
            <a:custGeom>
              <a:avLst/>
              <a:gdLst/>
              <a:ahLst/>
              <a:cxnLst/>
              <a:rect l="l" t="t" r="r" b="b"/>
              <a:pathLst>
                <a:path w="338" h="244" extrusionOk="0">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9" name="Google Shape;4589;p79"/>
            <p:cNvSpPr/>
            <p:nvPr/>
          </p:nvSpPr>
          <p:spPr>
            <a:xfrm>
              <a:off x="1285550" y="3163250"/>
              <a:ext cx="7575" cy="6400"/>
            </a:xfrm>
            <a:custGeom>
              <a:avLst/>
              <a:gdLst/>
              <a:ahLst/>
              <a:cxnLst/>
              <a:rect l="l" t="t" r="r" b="b"/>
              <a:pathLst>
                <a:path w="303" h="256" extrusionOk="0">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0" name="Google Shape;4590;p79"/>
            <p:cNvSpPr/>
            <p:nvPr/>
          </p:nvSpPr>
          <p:spPr>
            <a:xfrm>
              <a:off x="1282950" y="3121750"/>
              <a:ext cx="5825" cy="6400"/>
            </a:xfrm>
            <a:custGeom>
              <a:avLst/>
              <a:gdLst/>
              <a:ahLst/>
              <a:cxnLst/>
              <a:rect l="l" t="t" r="r" b="b"/>
              <a:pathLst>
                <a:path w="233" h="256" extrusionOk="0">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1" name="Google Shape;4591;p79"/>
            <p:cNvSpPr/>
            <p:nvPr/>
          </p:nvSpPr>
          <p:spPr>
            <a:xfrm>
              <a:off x="1290200" y="3178625"/>
              <a:ext cx="6125" cy="4950"/>
            </a:xfrm>
            <a:custGeom>
              <a:avLst/>
              <a:gdLst/>
              <a:ahLst/>
              <a:cxnLst/>
              <a:rect l="l" t="t" r="r" b="b"/>
              <a:pathLst>
                <a:path w="245" h="198" extrusionOk="0">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2" name="Google Shape;4592;p79"/>
            <p:cNvSpPr/>
            <p:nvPr/>
          </p:nvSpPr>
          <p:spPr>
            <a:xfrm>
              <a:off x="1220825" y="3192850"/>
              <a:ext cx="112925" cy="40650"/>
            </a:xfrm>
            <a:custGeom>
              <a:avLst/>
              <a:gdLst/>
              <a:ahLst/>
              <a:cxnLst/>
              <a:rect l="l" t="t" r="r" b="b"/>
              <a:pathLst>
                <a:path w="4517" h="1626" extrusionOk="0">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93" name="Google Shape;4593;p79"/>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94" name="Google Shape;4594;p79"/>
          <p:cNvGrpSpPr/>
          <p:nvPr/>
        </p:nvGrpSpPr>
        <p:grpSpPr>
          <a:xfrm rot="-4044333">
            <a:off x="262800" y="4144474"/>
            <a:ext cx="1234481" cy="919854"/>
            <a:chOff x="1954550" y="2620525"/>
            <a:chExt cx="310850" cy="231625"/>
          </a:xfrm>
        </p:grpSpPr>
        <p:sp>
          <p:nvSpPr>
            <p:cNvPr id="4595" name="Google Shape;4595;p79"/>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6" name="Google Shape;4596;p79"/>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7" name="Google Shape;4597;p79"/>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8" name="Google Shape;4598;p79"/>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9" name="Google Shape;4599;p79"/>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0" name="Google Shape;4600;p79"/>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1" name="Google Shape;4601;p79"/>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2" name="Google Shape;4602;p79"/>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3" name="Google Shape;4603;p79"/>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04" name="Google Shape;4604;p79"/>
          <p:cNvGrpSpPr/>
          <p:nvPr/>
        </p:nvGrpSpPr>
        <p:grpSpPr>
          <a:xfrm rot="-1012302">
            <a:off x="353529" y="2777724"/>
            <a:ext cx="417388" cy="653682"/>
            <a:chOff x="683900" y="3612800"/>
            <a:chExt cx="105100" cy="164600"/>
          </a:xfrm>
        </p:grpSpPr>
        <p:sp>
          <p:nvSpPr>
            <p:cNvPr id="4605" name="Google Shape;4605;p79"/>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6" name="Google Shape;4606;p79"/>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07" name="Google Shape;4607;p79"/>
          <p:cNvGrpSpPr/>
          <p:nvPr/>
        </p:nvGrpSpPr>
        <p:grpSpPr>
          <a:xfrm rot="2203129">
            <a:off x="1587612" y="4469229"/>
            <a:ext cx="239083" cy="580024"/>
            <a:chOff x="1282375" y="3450000"/>
            <a:chExt cx="64725" cy="157025"/>
          </a:xfrm>
        </p:grpSpPr>
        <p:sp>
          <p:nvSpPr>
            <p:cNvPr id="4608" name="Google Shape;4608;p7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9" name="Google Shape;4609;p7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0" name="Google Shape;4610;p7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Title and two columns 3">
  <p:cSld name="ONE_COLUMN_TEXT_1_1_2">
    <p:bg>
      <p:bgPr>
        <a:solidFill>
          <a:schemeClr val="accent1"/>
        </a:solidFill>
        <a:effectLst/>
      </p:bgPr>
    </p:bg>
    <p:spTree>
      <p:nvGrpSpPr>
        <p:cNvPr id="1" name="Shape 4611"/>
        <p:cNvGrpSpPr/>
        <p:nvPr/>
      </p:nvGrpSpPr>
      <p:grpSpPr>
        <a:xfrm>
          <a:off x="0" y="0"/>
          <a:ext cx="0" cy="0"/>
          <a:chOff x="0" y="0"/>
          <a:chExt cx="0" cy="0"/>
        </a:xfrm>
      </p:grpSpPr>
      <p:sp>
        <p:nvSpPr>
          <p:cNvPr id="4612" name="Google Shape;4612;p80"/>
          <p:cNvSpPr txBox="1">
            <a:spLocks noGrp="1"/>
          </p:cNvSpPr>
          <p:nvPr>
            <p:ph type="subTitle" idx="1"/>
          </p:nvPr>
        </p:nvSpPr>
        <p:spPr>
          <a:xfrm>
            <a:off x="1988886" y="3456857"/>
            <a:ext cx="23133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613" name="Google Shape;4613;p80"/>
          <p:cNvSpPr txBox="1">
            <a:spLocks noGrp="1"/>
          </p:cNvSpPr>
          <p:nvPr>
            <p:ph type="subTitle" idx="2"/>
          </p:nvPr>
        </p:nvSpPr>
        <p:spPr>
          <a:xfrm>
            <a:off x="2269535" y="3188100"/>
            <a:ext cx="1752000" cy="41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4614" name="Google Shape;4614;p80"/>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4615" name="Google Shape;4615;p80"/>
          <p:cNvSpPr txBox="1">
            <a:spLocks noGrp="1"/>
          </p:cNvSpPr>
          <p:nvPr>
            <p:ph type="subTitle" idx="3"/>
          </p:nvPr>
        </p:nvSpPr>
        <p:spPr>
          <a:xfrm>
            <a:off x="4841814" y="3456857"/>
            <a:ext cx="23133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616" name="Google Shape;4616;p80"/>
          <p:cNvSpPr txBox="1">
            <a:spLocks noGrp="1"/>
          </p:cNvSpPr>
          <p:nvPr>
            <p:ph type="subTitle" idx="4"/>
          </p:nvPr>
        </p:nvSpPr>
        <p:spPr>
          <a:xfrm>
            <a:off x="5122464" y="3186660"/>
            <a:ext cx="1752000" cy="41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grpSp>
        <p:nvGrpSpPr>
          <p:cNvPr id="4617" name="Google Shape;4617;p80"/>
          <p:cNvGrpSpPr/>
          <p:nvPr/>
        </p:nvGrpSpPr>
        <p:grpSpPr>
          <a:xfrm rot="-2700065">
            <a:off x="-105209" y="747786"/>
            <a:ext cx="598768" cy="1110833"/>
            <a:chOff x="2369275" y="3344925"/>
            <a:chExt cx="160525" cy="297800"/>
          </a:xfrm>
        </p:grpSpPr>
        <p:sp>
          <p:nvSpPr>
            <p:cNvPr id="4618" name="Google Shape;4618;p80"/>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9" name="Google Shape;4619;p80"/>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0" name="Google Shape;4620;p80"/>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1" name="Google Shape;4621;p80"/>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2" name="Google Shape;4622;p80"/>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3" name="Google Shape;4623;p80"/>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4" name="Google Shape;4624;p80"/>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5" name="Google Shape;4625;p80"/>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6" name="Google Shape;4626;p80"/>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7" name="Google Shape;4627;p80"/>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8" name="Google Shape;4628;p80"/>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9" name="Google Shape;4629;p80"/>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0" name="Google Shape;4630;p80"/>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1" name="Google Shape;4631;p80"/>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2" name="Google Shape;4632;p80"/>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33" name="Google Shape;4633;p80"/>
          <p:cNvSpPr/>
          <p:nvPr/>
        </p:nvSpPr>
        <p:spPr>
          <a:xfrm rot="1184892">
            <a:off x="897616" y="-33814"/>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34" name="Google Shape;4634;p80"/>
          <p:cNvGrpSpPr/>
          <p:nvPr/>
        </p:nvGrpSpPr>
        <p:grpSpPr>
          <a:xfrm rot="-6261324">
            <a:off x="1228296" y="434228"/>
            <a:ext cx="358602" cy="1165471"/>
            <a:chOff x="954700" y="3672025"/>
            <a:chExt cx="106825" cy="360200"/>
          </a:xfrm>
        </p:grpSpPr>
        <p:sp>
          <p:nvSpPr>
            <p:cNvPr id="4635" name="Google Shape;4635;p80"/>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6" name="Google Shape;4636;p80"/>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7" name="Google Shape;4637;p80"/>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8" name="Google Shape;4638;p80"/>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9" name="Google Shape;4639;p80"/>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0" name="Google Shape;4640;p80"/>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1" name="Google Shape;4641;p80"/>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2" name="Google Shape;4642;p80"/>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3" name="Google Shape;4643;p80"/>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44" name="Google Shape;4644;p80"/>
          <p:cNvGrpSpPr/>
          <p:nvPr/>
        </p:nvGrpSpPr>
        <p:grpSpPr>
          <a:xfrm rot="-2161832">
            <a:off x="219780" y="57677"/>
            <a:ext cx="546806" cy="912618"/>
            <a:chOff x="1980950" y="3649100"/>
            <a:chExt cx="146600" cy="244675"/>
          </a:xfrm>
        </p:grpSpPr>
        <p:sp>
          <p:nvSpPr>
            <p:cNvPr id="4645" name="Google Shape;4645;p80"/>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6" name="Google Shape;4646;p80"/>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7" name="Google Shape;4647;p80"/>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8" name="Google Shape;4648;p80"/>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9" name="Google Shape;4649;p80"/>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0" name="Google Shape;4650;p80"/>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1" name="Google Shape;4651;p80"/>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2" name="Google Shape;4652;p80"/>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3" name="Google Shape;4653;p80"/>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4" name="Google Shape;4654;p80"/>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5" name="Google Shape;4655;p80"/>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56" name="Google Shape;4656;p80"/>
          <p:cNvGrpSpPr/>
          <p:nvPr/>
        </p:nvGrpSpPr>
        <p:grpSpPr>
          <a:xfrm rot="-2700000">
            <a:off x="8525949" y="3948162"/>
            <a:ext cx="388232" cy="608020"/>
            <a:chOff x="683900" y="3612800"/>
            <a:chExt cx="105100" cy="164600"/>
          </a:xfrm>
        </p:grpSpPr>
        <p:sp>
          <p:nvSpPr>
            <p:cNvPr id="4657" name="Google Shape;4657;p80"/>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8" name="Google Shape;4658;p80"/>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59" name="Google Shape;4659;p80"/>
          <p:cNvGrpSpPr/>
          <p:nvPr/>
        </p:nvGrpSpPr>
        <p:grpSpPr>
          <a:xfrm rot="3303917">
            <a:off x="7811565" y="4352123"/>
            <a:ext cx="360250" cy="1149365"/>
            <a:chOff x="616875" y="3027700"/>
            <a:chExt cx="97525" cy="311150"/>
          </a:xfrm>
        </p:grpSpPr>
        <p:sp>
          <p:nvSpPr>
            <p:cNvPr id="4660" name="Google Shape;4660;p80"/>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1" name="Google Shape;4661;p80"/>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2" name="Google Shape;4662;p80"/>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3" name="Google Shape;4663;p80"/>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4" name="Google Shape;4664;p80"/>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65" name="Google Shape;4665;p80"/>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hanks">
  <p:cSld name="TITLE_AND_TWO_COLUMNS_2">
    <p:bg>
      <p:bgPr>
        <a:solidFill>
          <a:schemeClr val="accent1"/>
        </a:solidFill>
        <a:effectLst/>
      </p:bgPr>
    </p:bg>
    <p:spTree>
      <p:nvGrpSpPr>
        <p:cNvPr id="1" name="Shape 4666"/>
        <p:cNvGrpSpPr/>
        <p:nvPr/>
      </p:nvGrpSpPr>
      <p:grpSpPr>
        <a:xfrm>
          <a:off x="0" y="0"/>
          <a:ext cx="0" cy="0"/>
          <a:chOff x="0" y="0"/>
          <a:chExt cx="0" cy="0"/>
        </a:xfrm>
      </p:grpSpPr>
      <p:sp>
        <p:nvSpPr>
          <p:cNvPr id="4667" name="Google Shape;4667;p81"/>
          <p:cNvSpPr txBox="1">
            <a:spLocks noGrp="1"/>
          </p:cNvSpPr>
          <p:nvPr>
            <p:ph type="subTitle" idx="1"/>
          </p:nvPr>
        </p:nvSpPr>
        <p:spPr>
          <a:xfrm>
            <a:off x="3297300" y="1957675"/>
            <a:ext cx="2549400" cy="108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668" name="Google Shape;4668;p81"/>
          <p:cNvSpPr txBox="1">
            <a:spLocks noGrp="1"/>
          </p:cNvSpPr>
          <p:nvPr>
            <p:ph type="ctrTitle"/>
          </p:nvPr>
        </p:nvSpPr>
        <p:spPr>
          <a:xfrm>
            <a:off x="2674350" y="723533"/>
            <a:ext cx="3795300" cy="1025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7000"/>
              <a:buFont typeface="Neucha"/>
              <a:buNone/>
              <a:defRPr sz="6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4669" name="Google Shape;4669;p81"/>
          <p:cNvSpPr txBox="1">
            <a:spLocks noGrp="1"/>
          </p:cNvSpPr>
          <p:nvPr>
            <p:ph type="subTitle" idx="2"/>
          </p:nvPr>
        </p:nvSpPr>
        <p:spPr>
          <a:xfrm>
            <a:off x="2295450" y="1659850"/>
            <a:ext cx="45531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4670" name="Google Shape;4670;p81"/>
          <p:cNvGrpSpPr/>
          <p:nvPr/>
        </p:nvGrpSpPr>
        <p:grpSpPr>
          <a:xfrm rot="-3553717" flipH="1">
            <a:off x="7688754" y="3898355"/>
            <a:ext cx="1657053" cy="1186673"/>
            <a:chOff x="2656025" y="2684075"/>
            <a:chExt cx="464100" cy="332350"/>
          </a:xfrm>
        </p:grpSpPr>
        <p:sp>
          <p:nvSpPr>
            <p:cNvPr id="4671" name="Google Shape;4671;p81"/>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2" name="Google Shape;4672;p81"/>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3" name="Google Shape;4673;p81"/>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4" name="Google Shape;4674;p81"/>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5" name="Google Shape;4675;p81"/>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6" name="Google Shape;4676;p81"/>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7" name="Google Shape;4677;p81"/>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8" name="Google Shape;4678;p81"/>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79" name="Google Shape;4679;p81"/>
          <p:cNvGrpSpPr/>
          <p:nvPr/>
        </p:nvGrpSpPr>
        <p:grpSpPr>
          <a:xfrm rot="-1425117" flipH="1">
            <a:off x="6752048" y="4272006"/>
            <a:ext cx="870560" cy="1160758"/>
            <a:chOff x="2957300" y="3608175"/>
            <a:chExt cx="231325" cy="310850"/>
          </a:xfrm>
        </p:grpSpPr>
        <p:sp>
          <p:nvSpPr>
            <p:cNvPr id="4680" name="Google Shape;4680;p81"/>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1" name="Google Shape;4681;p81"/>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2" name="Google Shape;4682;p81"/>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3" name="Google Shape;4683;p81"/>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4" name="Google Shape;4684;p81"/>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5" name="Google Shape;4685;p81"/>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6" name="Google Shape;4686;p81"/>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7" name="Google Shape;4687;p81"/>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8" name="Google Shape;4688;p81"/>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9" name="Google Shape;4689;p81"/>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0" name="Google Shape;4690;p81"/>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1" name="Google Shape;4691;p81"/>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2" name="Google Shape;4692;p81"/>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93" name="Google Shape;4693;p81"/>
          <p:cNvGrpSpPr/>
          <p:nvPr/>
        </p:nvGrpSpPr>
        <p:grpSpPr>
          <a:xfrm rot="2084963" flipH="1">
            <a:off x="1022765" y="-103695"/>
            <a:ext cx="1670611" cy="1197127"/>
            <a:chOff x="692625" y="2569725"/>
            <a:chExt cx="463800" cy="332350"/>
          </a:xfrm>
        </p:grpSpPr>
        <p:sp>
          <p:nvSpPr>
            <p:cNvPr id="4694" name="Google Shape;4694;p81"/>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5" name="Google Shape;4695;p81"/>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96" name="Google Shape;4696;p81"/>
          <p:cNvGrpSpPr/>
          <p:nvPr/>
        </p:nvGrpSpPr>
        <p:grpSpPr>
          <a:xfrm rot="1062273" flipH="1">
            <a:off x="-107477" y="229689"/>
            <a:ext cx="384784" cy="1297441"/>
            <a:chOff x="954700" y="3672025"/>
            <a:chExt cx="106825" cy="360200"/>
          </a:xfrm>
        </p:grpSpPr>
        <p:sp>
          <p:nvSpPr>
            <p:cNvPr id="4697" name="Google Shape;4697;p8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8" name="Google Shape;4698;p8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9" name="Google Shape;4699;p8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0" name="Google Shape;4700;p8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1" name="Google Shape;4701;p8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2" name="Google Shape;4702;p8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3" name="Google Shape;4703;p8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4" name="Google Shape;4704;p8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5" name="Google Shape;4705;p8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06" name="Google Shape;4706;p81"/>
          <p:cNvGrpSpPr/>
          <p:nvPr/>
        </p:nvGrpSpPr>
        <p:grpSpPr>
          <a:xfrm rot="-1031363" flipH="1">
            <a:off x="-137267" y="1716289"/>
            <a:ext cx="781001" cy="756958"/>
            <a:chOff x="852825" y="3133350"/>
            <a:chExt cx="216825" cy="210150"/>
          </a:xfrm>
        </p:grpSpPr>
        <p:sp>
          <p:nvSpPr>
            <p:cNvPr id="4707" name="Google Shape;4707;p81"/>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8" name="Google Shape;4708;p81"/>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09" name="Google Shape;4709;p81"/>
          <p:cNvGrpSpPr/>
          <p:nvPr/>
        </p:nvGrpSpPr>
        <p:grpSpPr>
          <a:xfrm rot="9086648" flipH="1">
            <a:off x="2361570" y="-673704"/>
            <a:ext cx="351283" cy="1120755"/>
            <a:chOff x="616875" y="3027700"/>
            <a:chExt cx="97525" cy="311150"/>
          </a:xfrm>
        </p:grpSpPr>
        <p:sp>
          <p:nvSpPr>
            <p:cNvPr id="4710" name="Google Shape;4710;p81"/>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1" name="Google Shape;4711;p81"/>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2" name="Google Shape;4712;p81"/>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3" name="Google Shape;4713;p81"/>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4" name="Google Shape;4714;p81"/>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15" name="Google Shape;4715;p81"/>
          <p:cNvGrpSpPr/>
          <p:nvPr/>
        </p:nvGrpSpPr>
        <p:grpSpPr>
          <a:xfrm rot="-1974894" flipH="1">
            <a:off x="1370005" y="872286"/>
            <a:ext cx="233139" cy="565604"/>
            <a:chOff x="1282375" y="3450000"/>
            <a:chExt cx="64725" cy="157025"/>
          </a:xfrm>
        </p:grpSpPr>
        <p:sp>
          <p:nvSpPr>
            <p:cNvPr id="4716" name="Google Shape;4716;p81"/>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7" name="Google Shape;4717;p81"/>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8" name="Google Shape;4718;p81"/>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19" name="Google Shape;4719;p81"/>
          <p:cNvGrpSpPr/>
          <p:nvPr/>
        </p:nvGrpSpPr>
        <p:grpSpPr>
          <a:xfrm rot="-1302591" flipH="1">
            <a:off x="6190469" y="4653389"/>
            <a:ext cx="378569" cy="592888"/>
            <a:chOff x="683900" y="3612800"/>
            <a:chExt cx="105100" cy="164600"/>
          </a:xfrm>
        </p:grpSpPr>
        <p:sp>
          <p:nvSpPr>
            <p:cNvPr id="4720" name="Google Shape;4720;p81"/>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1" name="Google Shape;4721;p81"/>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22" name="Google Shape;4722;p81"/>
          <p:cNvGrpSpPr/>
          <p:nvPr/>
        </p:nvGrpSpPr>
        <p:grpSpPr>
          <a:xfrm rot="-1974894" flipH="1">
            <a:off x="8706980" y="2937336"/>
            <a:ext cx="233139" cy="565604"/>
            <a:chOff x="1282375" y="3450000"/>
            <a:chExt cx="64725" cy="157025"/>
          </a:xfrm>
        </p:grpSpPr>
        <p:sp>
          <p:nvSpPr>
            <p:cNvPr id="4723" name="Google Shape;4723;p81"/>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4" name="Google Shape;4724;p81"/>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5" name="Google Shape;4725;p81"/>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26" name="Google Shape;4726;p81"/>
          <p:cNvGrpSpPr/>
          <p:nvPr/>
        </p:nvGrpSpPr>
        <p:grpSpPr>
          <a:xfrm rot="291899" flipH="1">
            <a:off x="7579819" y="3216215"/>
            <a:ext cx="590935" cy="1096310"/>
            <a:chOff x="2369275" y="3344925"/>
            <a:chExt cx="160525" cy="297800"/>
          </a:xfrm>
        </p:grpSpPr>
        <p:sp>
          <p:nvSpPr>
            <p:cNvPr id="4727" name="Google Shape;4727;p8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8" name="Google Shape;4728;p8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9" name="Google Shape;4729;p8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0" name="Google Shape;4730;p8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1" name="Google Shape;4731;p8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2" name="Google Shape;4732;p8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3" name="Google Shape;4733;p8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4" name="Google Shape;4734;p8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5" name="Google Shape;4735;p8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6" name="Google Shape;4736;p8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7" name="Google Shape;4737;p8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8" name="Google Shape;4738;p8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9" name="Google Shape;4739;p8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0" name="Google Shape;4740;p8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1" name="Google Shape;4741;p8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42" name="Google Shape;4742;p81"/>
          <p:cNvGrpSpPr/>
          <p:nvPr/>
        </p:nvGrpSpPr>
        <p:grpSpPr>
          <a:xfrm rot="-4092482" flipH="1">
            <a:off x="344761" y="-173700"/>
            <a:ext cx="773115" cy="298133"/>
            <a:chOff x="1154075" y="3734125"/>
            <a:chExt cx="201750" cy="77800"/>
          </a:xfrm>
        </p:grpSpPr>
        <p:sp>
          <p:nvSpPr>
            <p:cNvPr id="4743" name="Google Shape;4743;p81"/>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4" name="Google Shape;4744;p81"/>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5" name="Google Shape;4745;p81"/>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6" name="Google Shape;4746;p81"/>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7" name="Google Shape;4747;p81"/>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8" name="Google Shape;4748;p81"/>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9" name="Google Shape;4749;p81"/>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0" name="Google Shape;4750;p81"/>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51" name="Google Shape;4751;p81"/>
          <p:cNvGrpSpPr/>
          <p:nvPr/>
        </p:nvGrpSpPr>
        <p:grpSpPr>
          <a:xfrm rot="-1415750" flipH="1">
            <a:off x="430215" y="501185"/>
            <a:ext cx="602211" cy="1005088"/>
            <a:chOff x="1980950" y="3649100"/>
            <a:chExt cx="146600" cy="244675"/>
          </a:xfrm>
        </p:grpSpPr>
        <p:sp>
          <p:nvSpPr>
            <p:cNvPr id="4752" name="Google Shape;4752;p81"/>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3" name="Google Shape;4753;p81"/>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4" name="Google Shape;4754;p8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5" name="Google Shape;4755;p8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6" name="Google Shape;4756;p8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7" name="Google Shape;4757;p8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8" name="Google Shape;4758;p8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9" name="Google Shape;4759;p8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0" name="Google Shape;4760;p8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1" name="Google Shape;4761;p8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2" name="Google Shape;4762;p8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3" name="Google Shape;4763;p8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4" name="Google Shape;4764;p8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65" name="Google Shape;4765;p81"/>
          <p:cNvGrpSpPr/>
          <p:nvPr/>
        </p:nvGrpSpPr>
        <p:grpSpPr>
          <a:xfrm rot="-897778" flipH="1">
            <a:off x="825036" y="1701916"/>
            <a:ext cx="540259" cy="223794"/>
            <a:chOff x="2333000" y="3750375"/>
            <a:chExt cx="157050" cy="65050"/>
          </a:xfrm>
        </p:grpSpPr>
        <p:sp>
          <p:nvSpPr>
            <p:cNvPr id="4766" name="Google Shape;4766;p81"/>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7" name="Google Shape;4767;p81"/>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8" name="Google Shape;4768;p81"/>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9" name="Google Shape;4769;p81"/>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0" name="Google Shape;4770;p81"/>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71" name="Google Shape;4771;p81"/>
          <p:cNvSpPr txBox="1"/>
          <p:nvPr/>
        </p:nvSpPr>
        <p:spPr>
          <a:xfrm>
            <a:off x="2994450" y="3953875"/>
            <a:ext cx="3155100" cy="500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Roboto Condensed"/>
                <a:ea typeface="Roboto Condensed"/>
                <a:cs typeface="Roboto Condensed"/>
                <a:sym typeface="Roboto Condensed"/>
              </a:rPr>
              <a:t>CREDITS</a:t>
            </a:r>
            <a:r>
              <a:rPr lang="en" sz="1200" b="0" i="0" u="none" strike="noStrike" cap="none">
                <a:solidFill>
                  <a:schemeClr val="dk1"/>
                </a:solidFill>
                <a:latin typeface="Roboto Condensed"/>
                <a:ea typeface="Roboto Condensed"/>
                <a:cs typeface="Roboto Condensed"/>
                <a:sym typeface="Roboto Condensed"/>
              </a:rPr>
              <a:t>: This presentation template was created by </a:t>
            </a:r>
            <a:r>
              <a:rPr lang="en" sz="1200" b="1" i="0" u="none" strike="noStrike" cap="none">
                <a:solidFill>
                  <a:schemeClr val="hlink"/>
                </a:solidFill>
                <a:uFill>
                  <a:noFill/>
                </a:uFill>
                <a:latin typeface="Roboto Condensed"/>
                <a:ea typeface="Roboto Condensed"/>
                <a:cs typeface="Roboto Condensed"/>
                <a:sym typeface="Roboto Condensed"/>
                <a:hlinkClick r:id="rId2"/>
              </a:rPr>
              <a:t>Slidesgo</a:t>
            </a:r>
            <a:r>
              <a:rPr lang="en" sz="1200" b="0" i="0" u="none" strike="noStrike" cap="none">
                <a:solidFill>
                  <a:schemeClr val="dk1"/>
                </a:solidFill>
                <a:latin typeface="Roboto Condensed"/>
                <a:ea typeface="Roboto Condensed"/>
                <a:cs typeface="Roboto Condensed"/>
                <a:sym typeface="Roboto Condensed"/>
              </a:rPr>
              <a:t>, including icons by </a:t>
            </a:r>
            <a:r>
              <a:rPr lang="en" sz="1200" b="1" i="0" u="none" strike="noStrike" cap="none">
                <a:solidFill>
                  <a:schemeClr val="hlink"/>
                </a:solidFill>
                <a:uFill>
                  <a:noFill/>
                </a:uFill>
                <a:latin typeface="Roboto Condensed"/>
                <a:ea typeface="Roboto Condensed"/>
                <a:cs typeface="Roboto Condensed"/>
                <a:sym typeface="Roboto Condensed"/>
                <a:hlinkClick r:id="rId3"/>
              </a:rPr>
              <a:t>Flaticon</a:t>
            </a:r>
            <a:r>
              <a:rPr lang="en" sz="1200" b="1" i="0" u="none" strike="noStrike" cap="none">
                <a:solidFill>
                  <a:schemeClr val="dk1"/>
                </a:solidFill>
                <a:latin typeface="Roboto Condensed"/>
                <a:ea typeface="Roboto Condensed"/>
                <a:cs typeface="Roboto Condensed"/>
                <a:sym typeface="Roboto Condensed"/>
              </a:rPr>
              <a:t> </a:t>
            </a:r>
            <a:r>
              <a:rPr lang="en" sz="1200" b="0" i="0" u="none" strike="noStrike" cap="none">
                <a:solidFill>
                  <a:schemeClr val="dk1"/>
                </a:solidFill>
                <a:latin typeface="Roboto Condensed"/>
                <a:ea typeface="Roboto Condensed"/>
                <a:cs typeface="Roboto Condensed"/>
                <a:sym typeface="Roboto Condensed"/>
              </a:rPr>
              <a:t>and infographics &amp; images by </a:t>
            </a:r>
            <a:r>
              <a:rPr lang="en" sz="1200" b="1" i="0" u="none" strike="noStrike" cap="none">
                <a:solidFill>
                  <a:schemeClr val="hlink"/>
                </a:solidFill>
                <a:uFill>
                  <a:noFill/>
                </a:uFill>
                <a:latin typeface="Roboto Condensed"/>
                <a:ea typeface="Roboto Condensed"/>
                <a:cs typeface="Roboto Condensed"/>
                <a:sym typeface="Roboto Condensed"/>
                <a:hlinkClick r:id="rId4"/>
              </a:rPr>
              <a:t>Freepik</a:t>
            </a:r>
            <a:endParaRPr sz="1200" b="1" i="0" u="none" strike="noStrike" cap="none">
              <a:solidFill>
                <a:schemeClr val="dk1"/>
              </a:solidFill>
              <a:latin typeface="Roboto Condensed"/>
              <a:ea typeface="Roboto Condensed"/>
              <a:cs typeface="Roboto Condensed"/>
              <a:sym typeface="Roboto Condense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Title only 5">
  <p:cSld name="TITLE_AND_TWO_COLUMNS_1_1_1">
    <p:bg>
      <p:bgPr>
        <a:solidFill>
          <a:schemeClr val="accent1"/>
        </a:solidFill>
        <a:effectLst/>
      </p:bgPr>
    </p:bg>
    <p:spTree>
      <p:nvGrpSpPr>
        <p:cNvPr id="1" name="Shape 4772"/>
        <p:cNvGrpSpPr/>
        <p:nvPr/>
      </p:nvGrpSpPr>
      <p:grpSpPr>
        <a:xfrm>
          <a:off x="0" y="0"/>
          <a:ext cx="0" cy="0"/>
          <a:chOff x="0" y="0"/>
          <a:chExt cx="0" cy="0"/>
        </a:xfrm>
      </p:grpSpPr>
      <p:sp>
        <p:nvSpPr>
          <p:cNvPr id="4773" name="Google Shape;4773;p82"/>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429"/>
        <p:cNvGrpSpPr/>
        <p:nvPr/>
      </p:nvGrpSpPr>
      <p:grpSpPr>
        <a:xfrm>
          <a:off x="0" y="0"/>
          <a:ext cx="0" cy="0"/>
          <a:chOff x="0" y="0"/>
          <a:chExt cx="0" cy="0"/>
        </a:xfrm>
      </p:grpSpPr>
      <p:sp>
        <p:nvSpPr>
          <p:cNvPr id="430" name="Google Shape;430;p9"/>
          <p:cNvSpPr txBox="1">
            <a:spLocks noGrp="1"/>
          </p:cNvSpPr>
          <p:nvPr>
            <p:ph type="subTitle" idx="1"/>
          </p:nvPr>
        </p:nvSpPr>
        <p:spPr>
          <a:xfrm>
            <a:off x="1867375" y="2747724"/>
            <a:ext cx="2549400" cy="10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31" name="Google Shape;431;p9"/>
          <p:cNvSpPr txBox="1">
            <a:spLocks noGrp="1"/>
          </p:cNvSpPr>
          <p:nvPr>
            <p:ph type="ctrTitle"/>
          </p:nvPr>
        </p:nvSpPr>
        <p:spPr>
          <a:xfrm>
            <a:off x="2377500" y="422850"/>
            <a:ext cx="4389000" cy="6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Font typeface="Neucha"/>
              <a:buNone/>
              <a:defRPr sz="4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432" name="Google Shape;432;p9"/>
          <p:cNvSpPr txBox="1">
            <a:spLocks noGrp="1"/>
          </p:cNvSpPr>
          <p:nvPr>
            <p:ph type="subTitle" idx="2"/>
          </p:nvPr>
        </p:nvSpPr>
        <p:spPr>
          <a:xfrm>
            <a:off x="2020987" y="2449901"/>
            <a:ext cx="2242200" cy="44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433" name="Google Shape;433;p9"/>
          <p:cNvSpPr txBox="1">
            <a:spLocks noGrp="1"/>
          </p:cNvSpPr>
          <p:nvPr>
            <p:ph type="subTitle" idx="3"/>
          </p:nvPr>
        </p:nvSpPr>
        <p:spPr>
          <a:xfrm>
            <a:off x="4723770" y="2749161"/>
            <a:ext cx="2549400" cy="10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34" name="Google Shape;434;p9"/>
          <p:cNvSpPr txBox="1">
            <a:spLocks noGrp="1"/>
          </p:cNvSpPr>
          <p:nvPr>
            <p:ph type="subTitle" idx="4"/>
          </p:nvPr>
        </p:nvSpPr>
        <p:spPr>
          <a:xfrm>
            <a:off x="4877364" y="2449901"/>
            <a:ext cx="2242200" cy="44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435" name="Google Shape;435;p9"/>
          <p:cNvGrpSpPr/>
          <p:nvPr/>
        </p:nvGrpSpPr>
        <p:grpSpPr>
          <a:xfrm rot="-3553717" flipH="1">
            <a:off x="7688754" y="3898355"/>
            <a:ext cx="1657053" cy="1186673"/>
            <a:chOff x="2656025" y="2684075"/>
            <a:chExt cx="464100" cy="332350"/>
          </a:xfrm>
        </p:grpSpPr>
        <p:sp>
          <p:nvSpPr>
            <p:cNvPr id="436" name="Google Shape;436;p9"/>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9"/>
          <p:cNvGrpSpPr/>
          <p:nvPr/>
        </p:nvGrpSpPr>
        <p:grpSpPr>
          <a:xfrm rot="2084963" flipH="1">
            <a:off x="1022764" y="-103695"/>
            <a:ext cx="1670611" cy="1197127"/>
            <a:chOff x="692625" y="2569725"/>
            <a:chExt cx="463800" cy="332350"/>
          </a:xfrm>
        </p:grpSpPr>
        <p:sp>
          <p:nvSpPr>
            <p:cNvPr id="440" name="Google Shape;440;p9"/>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9"/>
          <p:cNvGrpSpPr/>
          <p:nvPr/>
        </p:nvGrpSpPr>
        <p:grpSpPr>
          <a:xfrm rot="1062273" flipH="1">
            <a:off x="-107477" y="229689"/>
            <a:ext cx="384784" cy="1297441"/>
            <a:chOff x="954700" y="3672025"/>
            <a:chExt cx="106825" cy="360200"/>
          </a:xfrm>
        </p:grpSpPr>
        <p:sp>
          <p:nvSpPr>
            <p:cNvPr id="443" name="Google Shape;443;p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9"/>
          <p:cNvGrpSpPr/>
          <p:nvPr/>
        </p:nvGrpSpPr>
        <p:grpSpPr>
          <a:xfrm rot="-1031363" flipH="1">
            <a:off x="-137267" y="1716289"/>
            <a:ext cx="781001" cy="756958"/>
            <a:chOff x="852825" y="3133350"/>
            <a:chExt cx="216825" cy="210150"/>
          </a:xfrm>
        </p:grpSpPr>
        <p:sp>
          <p:nvSpPr>
            <p:cNvPr id="453" name="Google Shape;453;p9"/>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9"/>
          <p:cNvGrpSpPr/>
          <p:nvPr/>
        </p:nvGrpSpPr>
        <p:grpSpPr>
          <a:xfrm rot="9086648" flipH="1">
            <a:off x="2361570" y="-673704"/>
            <a:ext cx="351283" cy="1120755"/>
            <a:chOff x="616875" y="3027700"/>
            <a:chExt cx="97525" cy="311150"/>
          </a:xfrm>
        </p:grpSpPr>
        <p:sp>
          <p:nvSpPr>
            <p:cNvPr id="456" name="Google Shape;456;p9"/>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9"/>
          <p:cNvGrpSpPr/>
          <p:nvPr/>
        </p:nvGrpSpPr>
        <p:grpSpPr>
          <a:xfrm rot="-1974894" flipH="1">
            <a:off x="1370005" y="872286"/>
            <a:ext cx="233139" cy="565604"/>
            <a:chOff x="1282375" y="3450000"/>
            <a:chExt cx="64725" cy="157025"/>
          </a:xfrm>
        </p:grpSpPr>
        <p:sp>
          <p:nvSpPr>
            <p:cNvPr id="462" name="Google Shape;462;p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9"/>
          <p:cNvGrpSpPr/>
          <p:nvPr/>
        </p:nvGrpSpPr>
        <p:grpSpPr>
          <a:xfrm rot="-1302591" flipH="1">
            <a:off x="6086406" y="4653389"/>
            <a:ext cx="378569" cy="592888"/>
            <a:chOff x="683900" y="3612800"/>
            <a:chExt cx="105100" cy="164600"/>
          </a:xfrm>
        </p:grpSpPr>
        <p:sp>
          <p:nvSpPr>
            <p:cNvPr id="466" name="Google Shape;466;p9"/>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9"/>
          <p:cNvGrpSpPr/>
          <p:nvPr/>
        </p:nvGrpSpPr>
        <p:grpSpPr>
          <a:xfrm rot="-1974894" flipH="1">
            <a:off x="8706980" y="2937336"/>
            <a:ext cx="233139" cy="565604"/>
            <a:chOff x="1282375" y="3450000"/>
            <a:chExt cx="64725" cy="157025"/>
          </a:xfrm>
        </p:grpSpPr>
        <p:sp>
          <p:nvSpPr>
            <p:cNvPr id="469" name="Google Shape;469;p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9"/>
          <p:cNvGrpSpPr/>
          <p:nvPr/>
        </p:nvGrpSpPr>
        <p:grpSpPr>
          <a:xfrm rot="762759" flipH="1">
            <a:off x="7516114" y="3314521"/>
            <a:ext cx="590931" cy="1096303"/>
            <a:chOff x="2369275" y="3344925"/>
            <a:chExt cx="160525" cy="297800"/>
          </a:xfrm>
        </p:grpSpPr>
        <p:sp>
          <p:nvSpPr>
            <p:cNvPr id="473" name="Google Shape;473;p9"/>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9"/>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4092482" flipH="1">
            <a:off x="344761" y="-173701"/>
            <a:ext cx="773115" cy="298133"/>
            <a:chOff x="1154075" y="3734125"/>
            <a:chExt cx="201750" cy="77800"/>
          </a:xfrm>
        </p:grpSpPr>
        <p:sp>
          <p:nvSpPr>
            <p:cNvPr id="489" name="Google Shape;489;p9"/>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9"/>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9"/>
          <p:cNvGrpSpPr/>
          <p:nvPr/>
        </p:nvGrpSpPr>
        <p:grpSpPr>
          <a:xfrm rot="-1415750" flipH="1">
            <a:off x="430215" y="501184"/>
            <a:ext cx="602211" cy="1005088"/>
            <a:chOff x="1980950" y="3649100"/>
            <a:chExt cx="146600" cy="244675"/>
          </a:xfrm>
        </p:grpSpPr>
        <p:sp>
          <p:nvSpPr>
            <p:cNvPr id="497" name="Google Shape;497;p9"/>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9"/>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9"/>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9"/>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9"/>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9"/>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9"/>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9"/>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9"/>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 name="Google Shape;508;p9"/>
          <p:cNvSpPr/>
          <p:nvPr/>
        </p:nvSpPr>
        <p:spPr>
          <a:xfrm rot="-897778" flipH="1">
            <a:off x="825036" y="1701916"/>
            <a:ext cx="540259" cy="223794"/>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 name="Google Shape;509;p9"/>
          <p:cNvGrpSpPr/>
          <p:nvPr/>
        </p:nvGrpSpPr>
        <p:grpSpPr>
          <a:xfrm rot="-1425117" flipH="1">
            <a:off x="6647985" y="4272006"/>
            <a:ext cx="870560" cy="1160758"/>
            <a:chOff x="2957300" y="3608175"/>
            <a:chExt cx="231325" cy="310850"/>
          </a:xfrm>
        </p:grpSpPr>
        <p:sp>
          <p:nvSpPr>
            <p:cNvPr id="510" name="Google Shape;510;p9"/>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9"/>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9"/>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9"/>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9"/>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9"/>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9"/>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9"/>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9"/>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Resources">
  <p:cSld name="TITLE_AND_BODY_2">
    <p:bg>
      <p:bgPr>
        <a:solidFill>
          <a:schemeClr val="accent2"/>
        </a:solidFill>
        <a:effectLst/>
      </p:bgPr>
    </p:bg>
    <p:spTree>
      <p:nvGrpSpPr>
        <p:cNvPr id="1" name="Shape 4774"/>
        <p:cNvGrpSpPr/>
        <p:nvPr/>
      </p:nvGrpSpPr>
      <p:grpSpPr>
        <a:xfrm>
          <a:off x="0" y="0"/>
          <a:ext cx="0" cy="0"/>
          <a:chOff x="0" y="0"/>
          <a:chExt cx="0" cy="0"/>
        </a:xfrm>
      </p:grpSpPr>
      <p:sp>
        <p:nvSpPr>
          <p:cNvPr id="4775" name="Google Shape;4775;p83"/>
          <p:cNvSpPr txBox="1">
            <a:spLocks noGrp="1"/>
          </p:cNvSpPr>
          <p:nvPr>
            <p:ph type="subTitle" idx="1"/>
          </p:nvPr>
        </p:nvSpPr>
        <p:spPr>
          <a:xfrm>
            <a:off x="719975" y="1244200"/>
            <a:ext cx="3543600" cy="336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776" name="Google Shape;4776;p83"/>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4777" name="Google Shape;4777;p83"/>
          <p:cNvGrpSpPr/>
          <p:nvPr/>
        </p:nvGrpSpPr>
        <p:grpSpPr>
          <a:xfrm rot="-1403612" flipH="1">
            <a:off x="7449365" y="-167799"/>
            <a:ext cx="933827" cy="906562"/>
            <a:chOff x="1428925" y="2779850"/>
            <a:chExt cx="216825" cy="210450"/>
          </a:xfrm>
        </p:grpSpPr>
        <p:sp>
          <p:nvSpPr>
            <p:cNvPr id="4778" name="Google Shape;4778;p83"/>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9" name="Google Shape;4779;p83"/>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80" name="Google Shape;4780;p83"/>
          <p:cNvGrpSpPr/>
          <p:nvPr/>
        </p:nvGrpSpPr>
        <p:grpSpPr>
          <a:xfrm rot="1184074" flipH="1">
            <a:off x="8073791" y="853945"/>
            <a:ext cx="946243" cy="568153"/>
            <a:chOff x="3404154" y="3858689"/>
            <a:chExt cx="195696" cy="117495"/>
          </a:xfrm>
        </p:grpSpPr>
        <p:sp>
          <p:nvSpPr>
            <p:cNvPr id="4781" name="Google Shape;4781;p83"/>
            <p:cNvSpPr/>
            <p:nvPr/>
          </p:nvSpPr>
          <p:spPr>
            <a:xfrm rot="2215357">
              <a:off x="3427764" y="3867620"/>
              <a:ext cx="62996" cy="99633"/>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2" name="Google Shape;4782;p83"/>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83" name="Google Shape;4783;p83"/>
          <p:cNvSpPr/>
          <p:nvPr/>
        </p:nvSpPr>
        <p:spPr>
          <a:xfrm rot="-1076836">
            <a:off x="8665835" y="124950"/>
            <a:ext cx="733306" cy="1031368"/>
          </a:xfrm>
          <a:custGeom>
            <a:avLst/>
            <a:gdLst/>
            <a:ahLst/>
            <a:cxnLst/>
            <a:rect l="l" t="t" r="r" b="b"/>
            <a:pathLst>
              <a:path w="7024" h="9879" extrusionOk="0">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4" name="Google Shape;4784;p83"/>
          <p:cNvSpPr txBox="1">
            <a:spLocks noGrp="1"/>
          </p:cNvSpPr>
          <p:nvPr>
            <p:ph type="subTitle" idx="2"/>
          </p:nvPr>
        </p:nvSpPr>
        <p:spPr>
          <a:xfrm>
            <a:off x="4875888" y="1244200"/>
            <a:ext cx="3543600" cy="336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Background 2">
  <p:cSld name="TITLE_1">
    <p:bg>
      <p:bgPr>
        <a:solidFill>
          <a:schemeClr val="accent2"/>
        </a:solidFill>
        <a:effectLst/>
      </p:bgPr>
    </p:bg>
    <p:spTree>
      <p:nvGrpSpPr>
        <p:cNvPr id="1" name="Shape 4785"/>
        <p:cNvGrpSpPr/>
        <p:nvPr/>
      </p:nvGrpSpPr>
      <p:grpSpPr>
        <a:xfrm>
          <a:off x="0" y="0"/>
          <a:ext cx="0" cy="0"/>
          <a:chOff x="0" y="0"/>
          <a:chExt cx="0" cy="0"/>
        </a:xfrm>
      </p:grpSpPr>
      <p:grpSp>
        <p:nvGrpSpPr>
          <p:cNvPr id="4786" name="Google Shape;4786;p84"/>
          <p:cNvGrpSpPr/>
          <p:nvPr/>
        </p:nvGrpSpPr>
        <p:grpSpPr>
          <a:xfrm rot="3553717">
            <a:off x="-190479" y="3898355"/>
            <a:ext cx="1657053" cy="1186673"/>
            <a:chOff x="2656025" y="2684075"/>
            <a:chExt cx="464100" cy="332350"/>
          </a:xfrm>
        </p:grpSpPr>
        <p:sp>
          <p:nvSpPr>
            <p:cNvPr id="4787" name="Google Shape;4787;p84"/>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8" name="Google Shape;4788;p84"/>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9" name="Google Shape;4789;p84"/>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0" name="Google Shape;4790;p84"/>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1" name="Google Shape;4791;p84"/>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2" name="Google Shape;4792;p84"/>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3" name="Google Shape;4793;p84"/>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4" name="Google Shape;4794;p84"/>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95" name="Google Shape;4795;p84"/>
          <p:cNvGrpSpPr/>
          <p:nvPr/>
        </p:nvGrpSpPr>
        <p:grpSpPr>
          <a:xfrm rot="1425117">
            <a:off x="1636783" y="4272006"/>
            <a:ext cx="870560" cy="1160758"/>
            <a:chOff x="2957300" y="3608175"/>
            <a:chExt cx="231325" cy="310850"/>
          </a:xfrm>
        </p:grpSpPr>
        <p:sp>
          <p:nvSpPr>
            <p:cNvPr id="4796" name="Google Shape;4796;p84"/>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7" name="Google Shape;4797;p84"/>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8" name="Google Shape;4798;p84"/>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9" name="Google Shape;4799;p84"/>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0" name="Google Shape;4800;p84"/>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1" name="Google Shape;4801;p84"/>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2" name="Google Shape;4802;p84"/>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3" name="Google Shape;4803;p84"/>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4" name="Google Shape;4804;p84"/>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5" name="Google Shape;4805;p84"/>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6" name="Google Shape;4806;p84"/>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7" name="Google Shape;4807;p84"/>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8" name="Google Shape;4808;p84"/>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09" name="Google Shape;4809;p84"/>
          <p:cNvGrpSpPr/>
          <p:nvPr/>
        </p:nvGrpSpPr>
        <p:grpSpPr>
          <a:xfrm rot="-2084963">
            <a:off x="6461954" y="-103695"/>
            <a:ext cx="1670611" cy="1197127"/>
            <a:chOff x="692625" y="2569725"/>
            <a:chExt cx="463800" cy="332350"/>
          </a:xfrm>
        </p:grpSpPr>
        <p:sp>
          <p:nvSpPr>
            <p:cNvPr id="4810" name="Google Shape;4810;p84"/>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1" name="Google Shape;4811;p84"/>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12" name="Google Shape;4812;p84"/>
          <p:cNvGrpSpPr/>
          <p:nvPr/>
        </p:nvGrpSpPr>
        <p:grpSpPr>
          <a:xfrm rot="-1062273">
            <a:off x="8878022" y="229689"/>
            <a:ext cx="384784" cy="1297441"/>
            <a:chOff x="954700" y="3672025"/>
            <a:chExt cx="106825" cy="360200"/>
          </a:xfrm>
        </p:grpSpPr>
        <p:sp>
          <p:nvSpPr>
            <p:cNvPr id="4813" name="Google Shape;4813;p8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4" name="Google Shape;4814;p8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5" name="Google Shape;4815;p8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6" name="Google Shape;4816;p8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7" name="Google Shape;4817;p8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8" name="Google Shape;4818;p8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9" name="Google Shape;4819;p8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0" name="Google Shape;4820;p8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1" name="Google Shape;4821;p8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22" name="Google Shape;4822;p84"/>
          <p:cNvGrpSpPr/>
          <p:nvPr/>
        </p:nvGrpSpPr>
        <p:grpSpPr>
          <a:xfrm rot="1031363">
            <a:off x="8511594" y="1716289"/>
            <a:ext cx="781001" cy="756958"/>
            <a:chOff x="852825" y="3133350"/>
            <a:chExt cx="216825" cy="210150"/>
          </a:xfrm>
        </p:grpSpPr>
        <p:sp>
          <p:nvSpPr>
            <p:cNvPr id="4823" name="Google Shape;4823;p84"/>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4" name="Google Shape;4824;p84"/>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25" name="Google Shape;4825;p84"/>
          <p:cNvGrpSpPr/>
          <p:nvPr/>
        </p:nvGrpSpPr>
        <p:grpSpPr>
          <a:xfrm rot="-9086648">
            <a:off x="6442476" y="-673704"/>
            <a:ext cx="351283" cy="1120755"/>
            <a:chOff x="616875" y="3027700"/>
            <a:chExt cx="97525" cy="311150"/>
          </a:xfrm>
        </p:grpSpPr>
        <p:sp>
          <p:nvSpPr>
            <p:cNvPr id="4826" name="Google Shape;4826;p84"/>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7" name="Google Shape;4827;p84"/>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8" name="Google Shape;4828;p84"/>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9" name="Google Shape;4829;p84"/>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0" name="Google Shape;4830;p84"/>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31" name="Google Shape;4831;p84"/>
          <p:cNvGrpSpPr/>
          <p:nvPr/>
        </p:nvGrpSpPr>
        <p:grpSpPr>
          <a:xfrm rot="1974894">
            <a:off x="7552184" y="872286"/>
            <a:ext cx="233139" cy="565604"/>
            <a:chOff x="1282375" y="3450000"/>
            <a:chExt cx="64725" cy="157025"/>
          </a:xfrm>
        </p:grpSpPr>
        <p:sp>
          <p:nvSpPr>
            <p:cNvPr id="4832" name="Google Shape;4832;p8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3" name="Google Shape;4833;p8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4" name="Google Shape;4834;p8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35" name="Google Shape;4835;p84"/>
          <p:cNvGrpSpPr/>
          <p:nvPr/>
        </p:nvGrpSpPr>
        <p:grpSpPr>
          <a:xfrm rot="1302591">
            <a:off x="2690353" y="4653389"/>
            <a:ext cx="378569" cy="592888"/>
            <a:chOff x="683900" y="3612800"/>
            <a:chExt cx="105100" cy="164600"/>
          </a:xfrm>
        </p:grpSpPr>
        <p:sp>
          <p:nvSpPr>
            <p:cNvPr id="4836" name="Google Shape;4836;p84"/>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7" name="Google Shape;4837;p84"/>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38" name="Google Shape;4838;p84"/>
          <p:cNvGrpSpPr/>
          <p:nvPr/>
        </p:nvGrpSpPr>
        <p:grpSpPr>
          <a:xfrm rot="1974894">
            <a:off x="215209" y="2937336"/>
            <a:ext cx="233139" cy="565604"/>
            <a:chOff x="1282375" y="3450000"/>
            <a:chExt cx="64725" cy="157025"/>
          </a:xfrm>
        </p:grpSpPr>
        <p:sp>
          <p:nvSpPr>
            <p:cNvPr id="4839" name="Google Shape;4839;p84"/>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0" name="Google Shape;4840;p84"/>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1" name="Google Shape;4841;p84"/>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42" name="Google Shape;4842;p84"/>
          <p:cNvGrpSpPr/>
          <p:nvPr/>
        </p:nvGrpSpPr>
        <p:grpSpPr>
          <a:xfrm rot="-762759">
            <a:off x="1048283" y="3314521"/>
            <a:ext cx="590931" cy="1096303"/>
            <a:chOff x="2369275" y="3344925"/>
            <a:chExt cx="160525" cy="297800"/>
          </a:xfrm>
        </p:grpSpPr>
        <p:sp>
          <p:nvSpPr>
            <p:cNvPr id="4843" name="Google Shape;4843;p8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4" name="Google Shape;4844;p8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5" name="Google Shape;4845;p8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6" name="Google Shape;4846;p8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7" name="Google Shape;4847;p8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8" name="Google Shape;4848;p8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9" name="Google Shape;4849;p8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0" name="Google Shape;4850;p8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1" name="Google Shape;4851;p8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2" name="Google Shape;4852;p8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3" name="Google Shape;4853;p8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4" name="Google Shape;4854;p8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5" name="Google Shape;4855;p8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6" name="Google Shape;4856;p8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7" name="Google Shape;4857;p8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58" name="Google Shape;4858;p84"/>
          <p:cNvGrpSpPr/>
          <p:nvPr/>
        </p:nvGrpSpPr>
        <p:grpSpPr>
          <a:xfrm rot="4092482">
            <a:off x="8037452" y="-173700"/>
            <a:ext cx="773115" cy="298133"/>
            <a:chOff x="1154075" y="3734125"/>
            <a:chExt cx="201750" cy="77800"/>
          </a:xfrm>
        </p:grpSpPr>
        <p:sp>
          <p:nvSpPr>
            <p:cNvPr id="4859" name="Google Shape;4859;p84"/>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0" name="Google Shape;4860;p84"/>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1" name="Google Shape;4861;p84"/>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2" name="Google Shape;4862;p84"/>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3" name="Google Shape;4863;p84"/>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4" name="Google Shape;4864;p84"/>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5" name="Google Shape;4865;p84"/>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6" name="Google Shape;4866;p84"/>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67" name="Google Shape;4867;p84"/>
          <p:cNvGrpSpPr/>
          <p:nvPr/>
        </p:nvGrpSpPr>
        <p:grpSpPr>
          <a:xfrm rot="1415750">
            <a:off x="8122903" y="501185"/>
            <a:ext cx="602211" cy="1005088"/>
            <a:chOff x="1980950" y="3649100"/>
            <a:chExt cx="146600" cy="244675"/>
          </a:xfrm>
        </p:grpSpPr>
        <p:sp>
          <p:nvSpPr>
            <p:cNvPr id="4868" name="Google Shape;4868;p84"/>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9" name="Google Shape;4869;p84"/>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0" name="Google Shape;4870;p8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1" name="Google Shape;4871;p8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2" name="Google Shape;4872;p8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3" name="Google Shape;4873;p8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4" name="Google Shape;4874;p8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5" name="Google Shape;4875;p8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6" name="Google Shape;4876;p8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7" name="Google Shape;4877;p8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8" name="Google Shape;4878;p8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9" name="Google Shape;4879;p8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0" name="Google Shape;4880;p8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81" name="Google Shape;4881;p84"/>
          <p:cNvGrpSpPr/>
          <p:nvPr/>
        </p:nvGrpSpPr>
        <p:grpSpPr>
          <a:xfrm rot="897778">
            <a:off x="7790034" y="1701916"/>
            <a:ext cx="540259" cy="223794"/>
            <a:chOff x="2333000" y="3750375"/>
            <a:chExt cx="157050" cy="65050"/>
          </a:xfrm>
        </p:grpSpPr>
        <p:sp>
          <p:nvSpPr>
            <p:cNvPr id="4882" name="Google Shape;4882;p84"/>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3" name="Google Shape;4883;p84"/>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4" name="Google Shape;4884;p84"/>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5" name="Google Shape;4885;p84"/>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6" name="Google Shape;4886;p84"/>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2"/>
        </a:solidFill>
        <a:effectLst/>
      </p:bgPr>
    </p:bg>
    <p:spTree>
      <p:nvGrpSpPr>
        <p:cNvPr id="1" name="Shape 4887"/>
        <p:cNvGrpSpPr/>
        <p:nvPr/>
      </p:nvGrpSpPr>
      <p:grpSpPr>
        <a:xfrm>
          <a:off x="0" y="0"/>
          <a:ext cx="0" cy="0"/>
          <a:chOff x="0" y="0"/>
          <a:chExt cx="0" cy="0"/>
        </a:xfrm>
      </p:grpSpPr>
      <p:sp>
        <p:nvSpPr>
          <p:cNvPr id="4888" name="Google Shape;4888;p85"/>
          <p:cNvSpPr txBox="1">
            <a:spLocks noGrp="1"/>
          </p:cNvSpPr>
          <p:nvPr>
            <p:ph type="subTitle" idx="1"/>
          </p:nvPr>
        </p:nvSpPr>
        <p:spPr>
          <a:xfrm>
            <a:off x="719976" y="1244195"/>
            <a:ext cx="7704000" cy="336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200"/>
              <a:buFont typeface="Roboto Condensed"/>
              <a:buNone/>
              <a:defRPr sz="12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4889" name="Google Shape;4889;p85"/>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4890" name="Google Shape;4890;p85"/>
          <p:cNvGrpSpPr/>
          <p:nvPr/>
        </p:nvGrpSpPr>
        <p:grpSpPr>
          <a:xfrm rot="-1403612" flipH="1">
            <a:off x="7449365" y="-167799"/>
            <a:ext cx="933827" cy="906562"/>
            <a:chOff x="1428925" y="2779850"/>
            <a:chExt cx="216825" cy="210450"/>
          </a:xfrm>
        </p:grpSpPr>
        <p:sp>
          <p:nvSpPr>
            <p:cNvPr id="4891" name="Google Shape;4891;p85"/>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2" name="Google Shape;4892;p85"/>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93" name="Google Shape;4893;p85"/>
          <p:cNvGrpSpPr/>
          <p:nvPr/>
        </p:nvGrpSpPr>
        <p:grpSpPr>
          <a:xfrm rot="1184074" flipH="1">
            <a:off x="8073791" y="853945"/>
            <a:ext cx="946243" cy="568153"/>
            <a:chOff x="3404154" y="3858689"/>
            <a:chExt cx="195696" cy="117495"/>
          </a:xfrm>
        </p:grpSpPr>
        <p:sp>
          <p:nvSpPr>
            <p:cNvPr id="4894" name="Google Shape;4894;p85"/>
            <p:cNvSpPr/>
            <p:nvPr/>
          </p:nvSpPr>
          <p:spPr>
            <a:xfrm rot="2215357">
              <a:off x="3427764" y="3867620"/>
              <a:ext cx="62996" cy="99633"/>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5" name="Google Shape;4895;p85"/>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96" name="Google Shape;4896;p85"/>
          <p:cNvSpPr/>
          <p:nvPr/>
        </p:nvSpPr>
        <p:spPr>
          <a:xfrm rot="-1076836">
            <a:off x="8665835" y="124950"/>
            <a:ext cx="733306" cy="1031368"/>
          </a:xfrm>
          <a:custGeom>
            <a:avLst/>
            <a:gdLst/>
            <a:ahLst/>
            <a:cxnLst/>
            <a:rect l="l" t="t" r="r" b="b"/>
            <a:pathLst>
              <a:path w="7024" h="9879" extrusionOk="0">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Background ">
  <p:cSld name="BIG_NUMBER_1">
    <p:bg>
      <p:bgPr>
        <a:solidFill>
          <a:schemeClr val="accent1"/>
        </a:solidFill>
        <a:effectLst/>
      </p:bgPr>
    </p:bg>
    <p:spTree>
      <p:nvGrpSpPr>
        <p:cNvPr id="1" name="Shape 4897"/>
        <p:cNvGrpSpPr/>
        <p:nvPr/>
      </p:nvGrpSpPr>
      <p:grpSpPr>
        <a:xfrm>
          <a:off x="0" y="0"/>
          <a:ext cx="0" cy="0"/>
          <a:chOff x="0" y="0"/>
          <a:chExt cx="0" cy="0"/>
        </a:xfrm>
      </p:grpSpPr>
      <p:grpSp>
        <p:nvGrpSpPr>
          <p:cNvPr id="4898" name="Google Shape;4898;p86"/>
          <p:cNvGrpSpPr/>
          <p:nvPr/>
        </p:nvGrpSpPr>
        <p:grpSpPr>
          <a:xfrm rot="-3553717" flipH="1">
            <a:off x="7688754" y="3898355"/>
            <a:ext cx="1657053" cy="1186673"/>
            <a:chOff x="2656025" y="2684075"/>
            <a:chExt cx="464100" cy="332350"/>
          </a:xfrm>
        </p:grpSpPr>
        <p:sp>
          <p:nvSpPr>
            <p:cNvPr id="4899" name="Google Shape;4899;p86"/>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0" name="Google Shape;4900;p86"/>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1" name="Google Shape;4901;p86"/>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2" name="Google Shape;4902;p86"/>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3" name="Google Shape;4903;p86"/>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4" name="Google Shape;4904;p86"/>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5" name="Google Shape;4905;p86"/>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6" name="Google Shape;4906;p86"/>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07" name="Google Shape;4907;p86"/>
          <p:cNvGrpSpPr/>
          <p:nvPr/>
        </p:nvGrpSpPr>
        <p:grpSpPr>
          <a:xfrm rot="-1425117" flipH="1">
            <a:off x="6647985" y="4272006"/>
            <a:ext cx="870560" cy="1160758"/>
            <a:chOff x="2957300" y="3608175"/>
            <a:chExt cx="231325" cy="310850"/>
          </a:xfrm>
        </p:grpSpPr>
        <p:sp>
          <p:nvSpPr>
            <p:cNvPr id="4908" name="Google Shape;4908;p86"/>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9" name="Google Shape;4909;p86"/>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0" name="Google Shape;4910;p86"/>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1" name="Google Shape;4911;p86"/>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2" name="Google Shape;4912;p86"/>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3" name="Google Shape;4913;p86"/>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4" name="Google Shape;4914;p86"/>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5" name="Google Shape;4915;p86"/>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6" name="Google Shape;4916;p86"/>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7" name="Google Shape;4917;p86"/>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8" name="Google Shape;4918;p86"/>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9" name="Google Shape;4919;p86"/>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0" name="Google Shape;4920;p86"/>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21" name="Google Shape;4921;p86"/>
          <p:cNvGrpSpPr/>
          <p:nvPr/>
        </p:nvGrpSpPr>
        <p:grpSpPr>
          <a:xfrm rot="2084963" flipH="1">
            <a:off x="1022765" y="-103695"/>
            <a:ext cx="1670611" cy="1197127"/>
            <a:chOff x="692625" y="2569725"/>
            <a:chExt cx="463800" cy="332350"/>
          </a:xfrm>
        </p:grpSpPr>
        <p:sp>
          <p:nvSpPr>
            <p:cNvPr id="4922" name="Google Shape;4922;p86"/>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3" name="Google Shape;4923;p86"/>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24" name="Google Shape;4924;p86"/>
          <p:cNvGrpSpPr/>
          <p:nvPr/>
        </p:nvGrpSpPr>
        <p:grpSpPr>
          <a:xfrm rot="1062273" flipH="1">
            <a:off x="-107477" y="229689"/>
            <a:ext cx="384784" cy="1297441"/>
            <a:chOff x="954700" y="3672025"/>
            <a:chExt cx="106825" cy="360200"/>
          </a:xfrm>
        </p:grpSpPr>
        <p:sp>
          <p:nvSpPr>
            <p:cNvPr id="4925" name="Google Shape;4925;p86"/>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6" name="Google Shape;4926;p86"/>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7" name="Google Shape;4927;p86"/>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8" name="Google Shape;4928;p86"/>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9" name="Google Shape;4929;p86"/>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0" name="Google Shape;4930;p86"/>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1" name="Google Shape;4931;p86"/>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2" name="Google Shape;4932;p86"/>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3" name="Google Shape;4933;p86"/>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34" name="Google Shape;4934;p86"/>
          <p:cNvGrpSpPr/>
          <p:nvPr/>
        </p:nvGrpSpPr>
        <p:grpSpPr>
          <a:xfrm rot="-1031363" flipH="1">
            <a:off x="-137267" y="1716289"/>
            <a:ext cx="781001" cy="756958"/>
            <a:chOff x="852825" y="3133350"/>
            <a:chExt cx="216825" cy="210150"/>
          </a:xfrm>
        </p:grpSpPr>
        <p:sp>
          <p:nvSpPr>
            <p:cNvPr id="4935" name="Google Shape;4935;p86"/>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6" name="Google Shape;4936;p86"/>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37" name="Google Shape;4937;p86"/>
          <p:cNvGrpSpPr/>
          <p:nvPr/>
        </p:nvGrpSpPr>
        <p:grpSpPr>
          <a:xfrm rot="9086648" flipH="1">
            <a:off x="2361570" y="-673704"/>
            <a:ext cx="351283" cy="1120755"/>
            <a:chOff x="616875" y="3027700"/>
            <a:chExt cx="97525" cy="311150"/>
          </a:xfrm>
        </p:grpSpPr>
        <p:sp>
          <p:nvSpPr>
            <p:cNvPr id="4938" name="Google Shape;4938;p86"/>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9" name="Google Shape;4939;p86"/>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0" name="Google Shape;4940;p86"/>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1" name="Google Shape;4941;p86"/>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2" name="Google Shape;4942;p86"/>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3" name="Google Shape;4943;p86"/>
          <p:cNvGrpSpPr/>
          <p:nvPr/>
        </p:nvGrpSpPr>
        <p:grpSpPr>
          <a:xfrm rot="-1974894" flipH="1">
            <a:off x="1370005" y="872286"/>
            <a:ext cx="233139" cy="565604"/>
            <a:chOff x="1282375" y="3450000"/>
            <a:chExt cx="64725" cy="157025"/>
          </a:xfrm>
        </p:grpSpPr>
        <p:sp>
          <p:nvSpPr>
            <p:cNvPr id="4944" name="Google Shape;4944;p8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5" name="Google Shape;4945;p8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6" name="Google Shape;4946;p8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7" name="Google Shape;4947;p86"/>
          <p:cNvGrpSpPr/>
          <p:nvPr/>
        </p:nvGrpSpPr>
        <p:grpSpPr>
          <a:xfrm rot="-1302591" flipH="1">
            <a:off x="6086406" y="4653389"/>
            <a:ext cx="378569" cy="592888"/>
            <a:chOff x="683900" y="3612800"/>
            <a:chExt cx="105100" cy="164600"/>
          </a:xfrm>
        </p:grpSpPr>
        <p:sp>
          <p:nvSpPr>
            <p:cNvPr id="4948" name="Google Shape;4948;p86"/>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9" name="Google Shape;4949;p86"/>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50" name="Google Shape;4950;p86"/>
          <p:cNvGrpSpPr/>
          <p:nvPr/>
        </p:nvGrpSpPr>
        <p:grpSpPr>
          <a:xfrm rot="-1974894" flipH="1">
            <a:off x="8706980" y="2937336"/>
            <a:ext cx="233139" cy="565604"/>
            <a:chOff x="1282375" y="3450000"/>
            <a:chExt cx="64725" cy="157025"/>
          </a:xfrm>
        </p:grpSpPr>
        <p:sp>
          <p:nvSpPr>
            <p:cNvPr id="4951" name="Google Shape;4951;p8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2" name="Google Shape;4952;p8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3" name="Google Shape;4953;p8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54" name="Google Shape;4954;p86"/>
          <p:cNvGrpSpPr/>
          <p:nvPr/>
        </p:nvGrpSpPr>
        <p:grpSpPr>
          <a:xfrm rot="762759" flipH="1">
            <a:off x="7516114" y="3314521"/>
            <a:ext cx="590931" cy="1096303"/>
            <a:chOff x="2369275" y="3344925"/>
            <a:chExt cx="160525" cy="297800"/>
          </a:xfrm>
        </p:grpSpPr>
        <p:sp>
          <p:nvSpPr>
            <p:cNvPr id="4955" name="Google Shape;4955;p86"/>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6" name="Google Shape;4956;p86"/>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7" name="Google Shape;4957;p86"/>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8" name="Google Shape;4958;p86"/>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9" name="Google Shape;4959;p86"/>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0" name="Google Shape;4960;p86"/>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1" name="Google Shape;4961;p86"/>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2" name="Google Shape;4962;p86"/>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3" name="Google Shape;4963;p86"/>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4" name="Google Shape;4964;p86"/>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5" name="Google Shape;4965;p86"/>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6" name="Google Shape;4966;p86"/>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7" name="Google Shape;4967;p86"/>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8" name="Google Shape;4968;p86"/>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9" name="Google Shape;4969;p86"/>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70" name="Google Shape;4970;p86"/>
          <p:cNvGrpSpPr/>
          <p:nvPr/>
        </p:nvGrpSpPr>
        <p:grpSpPr>
          <a:xfrm rot="-4092482" flipH="1">
            <a:off x="344761" y="-173700"/>
            <a:ext cx="773115" cy="298133"/>
            <a:chOff x="1154075" y="3734125"/>
            <a:chExt cx="201750" cy="77800"/>
          </a:xfrm>
        </p:grpSpPr>
        <p:sp>
          <p:nvSpPr>
            <p:cNvPr id="4971" name="Google Shape;4971;p86"/>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2" name="Google Shape;4972;p86"/>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3" name="Google Shape;4973;p86"/>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4" name="Google Shape;4974;p86"/>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5" name="Google Shape;4975;p86"/>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6" name="Google Shape;4976;p86"/>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7" name="Google Shape;4977;p86"/>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8" name="Google Shape;4978;p86"/>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79" name="Google Shape;4979;p86"/>
          <p:cNvGrpSpPr/>
          <p:nvPr/>
        </p:nvGrpSpPr>
        <p:grpSpPr>
          <a:xfrm rot="-1415750" flipH="1">
            <a:off x="430215" y="501185"/>
            <a:ext cx="602211" cy="1005088"/>
            <a:chOff x="1980950" y="3649100"/>
            <a:chExt cx="146600" cy="244675"/>
          </a:xfrm>
        </p:grpSpPr>
        <p:sp>
          <p:nvSpPr>
            <p:cNvPr id="4980" name="Google Shape;4980;p86"/>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1" name="Google Shape;4981;p86"/>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2" name="Google Shape;4982;p86"/>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3" name="Google Shape;4983;p86"/>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4" name="Google Shape;4984;p86"/>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5" name="Google Shape;4985;p86"/>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6" name="Google Shape;4986;p86"/>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7" name="Google Shape;4987;p86"/>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8" name="Google Shape;4988;p86"/>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9" name="Google Shape;4989;p86"/>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0" name="Google Shape;4990;p86"/>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1" name="Google Shape;4991;p86"/>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2" name="Google Shape;4992;p86"/>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93" name="Google Shape;4993;p86"/>
          <p:cNvGrpSpPr/>
          <p:nvPr/>
        </p:nvGrpSpPr>
        <p:grpSpPr>
          <a:xfrm rot="-897778" flipH="1">
            <a:off x="825036" y="1701916"/>
            <a:ext cx="540259" cy="223794"/>
            <a:chOff x="2333000" y="3750375"/>
            <a:chExt cx="157050" cy="65050"/>
          </a:xfrm>
        </p:grpSpPr>
        <p:sp>
          <p:nvSpPr>
            <p:cNvPr id="4994" name="Google Shape;4994;p86"/>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5" name="Google Shape;4995;p86"/>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6" name="Google Shape;4996;p86"/>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7" name="Google Shape;4997;p86"/>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8" name="Google Shape;4998;p86"/>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99"/>
        <p:cNvGrpSpPr/>
        <p:nvPr/>
      </p:nvGrpSpPr>
      <p:grpSpPr>
        <a:xfrm>
          <a:off x="0" y="0"/>
          <a:ext cx="0" cy="0"/>
          <a:chOff x="0" y="0"/>
          <a:chExt cx="0" cy="0"/>
        </a:xfrm>
      </p:grpSpPr>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5003"/>
        <p:cNvGrpSpPr/>
        <p:nvPr/>
      </p:nvGrpSpPr>
      <p:grpSpPr>
        <a:xfrm>
          <a:off x="0" y="0"/>
          <a:ext cx="0" cy="0"/>
          <a:chOff x="0" y="0"/>
          <a:chExt cx="0" cy="0"/>
        </a:xfrm>
      </p:grpSpPr>
      <p:sp>
        <p:nvSpPr>
          <p:cNvPr id="5004" name="Google Shape;5004;p89"/>
          <p:cNvSpPr txBox="1">
            <a:spLocks noGrp="1"/>
          </p:cNvSpPr>
          <p:nvPr>
            <p:ph type="ctrTitle"/>
          </p:nvPr>
        </p:nvSpPr>
        <p:spPr>
          <a:xfrm>
            <a:off x="1297275" y="2232950"/>
            <a:ext cx="6549300" cy="1287300"/>
          </a:xfrm>
          <a:prstGeom prst="rect">
            <a:avLst/>
          </a:prstGeom>
          <a:noFill/>
          <a:ln>
            <a:noFill/>
          </a:ln>
        </p:spPr>
        <p:txBody>
          <a:bodyPr spcFirstLastPara="1" wrap="square" lIns="91425" tIns="91425" rIns="91425" bIns="91425" anchor="ctr" anchorCtr="0">
            <a:noAutofit/>
          </a:bodyPr>
          <a:lstStyle>
            <a:lvl1pPr lvl="0" algn="ctr">
              <a:lnSpc>
                <a:spcPct val="80000"/>
              </a:lnSpc>
              <a:spcBef>
                <a:spcPts val="0"/>
              </a:spcBef>
              <a:spcAft>
                <a:spcPts val="0"/>
              </a:spcAft>
              <a:buSzPts val="8100"/>
              <a:buFont typeface="Neucha"/>
              <a:buNone/>
              <a:defRPr sz="7600" b="1"/>
            </a:lvl1pPr>
            <a:lvl2pPr lvl="1"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2pPr>
            <a:lvl3pPr lvl="2"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3pPr>
            <a:lvl4pPr lvl="3"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4pPr>
            <a:lvl5pPr lvl="4"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5pPr>
            <a:lvl6pPr lvl="5"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6pPr>
            <a:lvl7pPr lvl="6"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7pPr>
            <a:lvl8pPr lvl="7"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8pPr>
            <a:lvl9pPr lvl="8" algn="ctr">
              <a:lnSpc>
                <a:spcPct val="100000"/>
              </a:lnSpc>
              <a:spcBef>
                <a:spcPts val="0"/>
              </a:spcBef>
              <a:spcAft>
                <a:spcPts val="0"/>
              </a:spcAft>
              <a:buClr>
                <a:srgbClr val="374957"/>
              </a:buClr>
              <a:buSzPts val="5200"/>
              <a:buFont typeface="Neucha"/>
              <a:buNone/>
              <a:defRPr sz="5200" b="1">
                <a:solidFill>
                  <a:srgbClr val="374957"/>
                </a:solidFill>
                <a:latin typeface="Neucha"/>
                <a:ea typeface="Neucha"/>
                <a:cs typeface="Neucha"/>
                <a:sym typeface="Neucha"/>
              </a:defRPr>
            </a:lvl9pPr>
          </a:lstStyle>
          <a:p>
            <a:endParaRPr/>
          </a:p>
        </p:txBody>
      </p:sp>
      <p:grpSp>
        <p:nvGrpSpPr>
          <p:cNvPr id="5005" name="Google Shape;5005;p89"/>
          <p:cNvGrpSpPr/>
          <p:nvPr/>
        </p:nvGrpSpPr>
        <p:grpSpPr>
          <a:xfrm rot="3553717">
            <a:off x="-190479" y="3898355"/>
            <a:ext cx="1657053" cy="1186673"/>
            <a:chOff x="2656025" y="2684075"/>
            <a:chExt cx="464100" cy="332350"/>
          </a:xfrm>
        </p:grpSpPr>
        <p:sp>
          <p:nvSpPr>
            <p:cNvPr id="5006" name="Google Shape;5006;p89"/>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7" name="Google Shape;5007;p89"/>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8" name="Google Shape;5008;p89"/>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9" name="Google Shape;5009;p89"/>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0" name="Google Shape;5010;p89"/>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1" name="Google Shape;5011;p89"/>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2" name="Google Shape;5012;p89"/>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3" name="Google Shape;5013;p89"/>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14" name="Google Shape;5014;p89"/>
          <p:cNvGrpSpPr/>
          <p:nvPr/>
        </p:nvGrpSpPr>
        <p:grpSpPr>
          <a:xfrm rot="1425117">
            <a:off x="1636783" y="4272006"/>
            <a:ext cx="870560" cy="1160758"/>
            <a:chOff x="2957300" y="3608175"/>
            <a:chExt cx="231325" cy="310850"/>
          </a:xfrm>
        </p:grpSpPr>
        <p:sp>
          <p:nvSpPr>
            <p:cNvPr id="5015" name="Google Shape;5015;p89"/>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6" name="Google Shape;5016;p89"/>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7" name="Google Shape;5017;p89"/>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8" name="Google Shape;5018;p89"/>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9" name="Google Shape;5019;p89"/>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0" name="Google Shape;5020;p89"/>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1" name="Google Shape;5021;p89"/>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2" name="Google Shape;5022;p89"/>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3" name="Google Shape;5023;p89"/>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4" name="Google Shape;5024;p89"/>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5" name="Google Shape;5025;p89"/>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6" name="Google Shape;5026;p89"/>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7" name="Google Shape;5027;p89"/>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28" name="Google Shape;5028;p89"/>
          <p:cNvGrpSpPr/>
          <p:nvPr/>
        </p:nvGrpSpPr>
        <p:grpSpPr>
          <a:xfrm rot="-2084963">
            <a:off x="6461954" y="-103695"/>
            <a:ext cx="1670611" cy="1197127"/>
            <a:chOff x="692625" y="2569725"/>
            <a:chExt cx="463800" cy="332350"/>
          </a:xfrm>
        </p:grpSpPr>
        <p:sp>
          <p:nvSpPr>
            <p:cNvPr id="5029" name="Google Shape;5029;p89"/>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0" name="Google Shape;5030;p89"/>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31" name="Google Shape;5031;p89"/>
          <p:cNvGrpSpPr/>
          <p:nvPr/>
        </p:nvGrpSpPr>
        <p:grpSpPr>
          <a:xfrm rot="-1062273">
            <a:off x="8878022" y="229689"/>
            <a:ext cx="384784" cy="1297441"/>
            <a:chOff x="954700" y="3672025"/>
            <a:chExt cx="106825" cy="360200"/>
          </a:xfrm>
        </p:grpSpPr>
        <p:sp>
          <p:nvSpPr>
            <p:cNvPr id="5032" name="Google Shape;5032;p8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3" name="Google Shape;5033;p8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4" name="Google Shape;5034;p8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5" name="Google Shape;5035;p8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6" name="Google Shape;5036;p8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7" name="Google Shape;5037;p8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8" name="Google Shape;5038;p8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9" name="Google Shape;5039;p8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0" name="Google Shape;5040;p8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41" name="Google Shape;5041;p89"/>
          <p:cNvGrpSpPr/>
          <p:nvPr/>
        </p:nvGrpSpPr>
        <p:grpSpPr>
          <a:xfrm rot="1031363">
            <a:off x="8511594" y="1716289"/>
            <a:ext cx="781001" cy="756958"/>
            <a:chOff x="852825" y="3133350"/>
            <a:chExt cx="216825" cy="210150"/>
          </a:xfrm>
        </p:grpSpPr>
        <p:sp>
          <p:nvSpPr>
            <p:cNvPr id="5042" name="Google Shape;5042;p89"/>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3" name="Google Shape;5043;p89"/>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44" name="Google Shape;5044;p89"/>
          <p:cNvGrpSpPr/>
          <p:nvPr/>
        </p:nvGrpSpPr>
        <p:grpSpPr>
          <a:xfrm rot="-9086648">
            <a:off x="6442476" y="-673704"/>
            <a:ext cx="351283" cy="1120755"/>
            <a:chOff x="616875" y="3027700"/>
            <a:chExt cx="97525" cy="311150"/>
          </a:xfrm>
        </p:grpSpPr>
        <p:sp>
          <p:nvSpPr>
            <p:cNvPr id="5045" name="Google Shape;5045;p89"/>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6" name="Google Shape;5046;p89"/>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7" name="Google Shape;5047;p89"/>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8" name="Google Shape;5048;p89"/>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9" name="Google Shape;5049;p89"/>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50" name="Google Shape;5050;p89"/>
          <p:cNvGrpSpPr/>
          <p:nvPr/>
        </p:nvGrpSpPr>
        <p:grpSpPr>
          <a:xfrm rot="1974894">
            <a:off x="7552184" y="872286"/>
            <a:ext cx="233139" cy="565604"/>
            <a:chOff x="1282375" y="3450000"/>
            <a:chExt cx="64725" cy="157025"/>
          </a:xfrm>
        </p:grpSpPr>
        <p:sp>
          <p:nvSpPr>
            <p:cNvPr id="5051" name="Google Shape;5051;p8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2" name="Google Shape;5052;p8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3" name="Google Shape;5053;p8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54" name="Google Shape;5054;p89"/>
          <p:cNvGrpSpPr/>
          <p:nvPr/>
        </p:nvGrpSpPr>
        <p:grpSpPr>
          <a:xfrm rot="1302591">
            <a:off x="2690353" y="4653389"/>
            <a:ext cx="378569" cy="592888"/>
            <a:chOff x="683900" y="3612800"/>
            <a:chExt cx="105100" cy="164600"/>
          </a:xfrm>
        </p:grpSpPr>
        <p:sp>
          <p:nvSpPr>
            <p:cNvPr id="5055" name="Google Shape;5055;p89"/>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6" name="Google Shape;5056;p89"/>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57" name="Google Shape;5057;p89"/>
          <p:cNvGrpSpPr/>
          <p:nvPr/>
        </p:nvGrpSpPr>
        <p:grpSpPr>
          <a:xfrm rot="1974894">
            <a:off x="215209" y="2937336"/>
            <a:ext cx="233139" cy="565604"/>
            <a:chOff x="1282375" y="3450000"/>
            <a:chExt cx="64725" cy="157025"/>
          </a:xfrm>
        </p:grpSpPr>
        <p:sp>
          <p:nvSpPr>
            <p:cNvPr id="5058" name="Google Shape;5058;p8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9" name="Google Shape;5059;p8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0" name="Google Shape;5060;p8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61" name="Google Shape;5061;p89"/>
          <p:cNvGrpSpPr/>
          <p:nvPr/>
        </p:nvGrpSpPr>
        <p:grpSpPr>
          <a:xfrm rot="-762759">
            <a:off x="1048283" y="3314521"/>
            <a:ext cx="590931" cy="1096303"/>
            <a:chOff x="2369275" y="3344925"/>
            <a:chExt cx="160525" cy="297800"/>
          </a:xfrm>
        </p:grpSpPr>
        <p:sp>
          <p:nvSpPr>
            <p:cNvPr id="5062" name="Google Shape;5062;p89"/>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3" name="Google Shape;5063;p89"/>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4" name="Google Shape;5064;p89"/>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5" name="Google Shape;5065;p89"/>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6" name="Google Shape;5066;p89"/>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7" name="Google Shape;5067;p89"/>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8" name="Google Shape;5068;p89"/>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9" name="Google Shape;5069;p89"/>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0" name="Google Shape;5070;p89"/>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1" name="Google Shape;5071;p89"/>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2" name="Google Shape;5072;p89"/>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3" name="Google Shape;5073;p89"/>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4" name="Google Shape;5074;p89"/>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5" name="Google Shape;5075;p89"/>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6" name="Google Shape;5076;p89"/>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077" name="Google Shape;5077;p89"/>
          <p:cNvSpPr txBox="1">
            <a:spLocks noGrp="1"/>
          </p:cNvSpPr>
          <p:nvPr>
            <p:ph type="subTitle" idx="1"/>
          </p:nvPr>
        </p:nvSpPr>
        <p:spPr>
          <a:xfrm>
            <a:off x="2104200" y="3320070"/>
            <a:ext cx="4935600" cy="57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None/>
              <a:defRPr>
                <a:solidFill>
                  <a:schemeClr val="dk1"/>
                </a:solidFill>
              </a:defRPr>
            </a:lvl1pPr>
            <a:lvl2pPr lvl="1"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2pPr>
            <a:lvl3pPr lvl="2"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3pPr>
            <a:lvl4pPr lvl="3"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4pPr>
            <a:lvl5pPr lvl="4"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5pPr>
            <a:lvl6pPr lvl="5"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6pPr>
            <a:lvl7pPr lvl="6"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7pPr>
            <a:lvl8pPr lvl="7"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8pPr>
            <a:lvl9pPr lvl="8" algn="ctr">
              <a:lnSpc>
                <a:spcPct val="100000"/>
              </a:lnSpc>
              <a:spcBef>
                <a:spcPts val="0"/>
              </a:spcBef>
              <a:spcAft>
                <a:spcPts val="0"/>
              </a:spcAft>
              <a:buClr>
                <a:schemeClr val="lt1"/>
              </a:buClr>
              <a:buSzPts val="1800"/>
              <a:buFont typeface="Patrick Hand"/>
              <a:buNone/>
              <a:defRPr sz="1800" b="1">
                <a:solidFill>
                  <a:schemeClr val="lt1"/>
                </a:solidFill>
                <a:latin typeface="Patrick Hand"/>
                <a:ea typeface="Patrick Hand"/>
                <a:cs typeface="Patrick Hand"/>
                <a:sym typeface="Patrick Hand"/>
              </a:defRPr>
            </a:lvl9pPr>
          </a:lstStyle>
          <a:p>
            <a:endParaRPr/>
          </a:p>
        </p:txBody>
      </p:sp>
      <p:grpSp>
        <p:nvGrpSpPr>
          <p:cNvPr id="5078" name="Google Shape;5078;p89"/>
          <p:cNvGrpSpPr/>
          <p:nvPr/>
        </p:nvGrpSpPr>
        <p:grpSpPr>
          <a:xfrm rot="4092482">
            <a:off x="8037452" y="-173700"/>
            <a:ext cx="773115" cy="298133"/>
            <a:chOff x="1154075" y="3734125"/>
            <a:chExt cx="201750" cy="77800"/>
          </a:xfrm>
        </p:grpSpPr>
        <p:sp>
          <p:nvSpPr>
            <p:cNvPr id="5079" name="Google Shape;5079;p89"/>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0" name="Google Shape;5080;p89"/>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1" name="Google Shape;5081;p89"/>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2" name="Google Shape;5082;p89"/>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3" name="Google Shape;5083;p89"/>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4" name="Google Shape;5084;p89"/>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5" name="Google Shape;5085;p89"/>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6" name="Google Shape;5086;p89"/>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87" name="Google Shape;5087;p89"/>
          <p:cNvGrpSpPr/>
          <p:nvPr/>
        </p:nvGrpSpPr>
        <p:grpSpPr>
          <a:xfrm rot="1415750">
            <a:off x="8122903" y="501185"/>
            <a:ext cx="602211" cy="1005088"/>
            <a:chOff x="1980950" y="3649100"/>
            <a:chExt cx="146600" cy="244675"/>
          </a:xfrm>
        </p:grpSpPr>
        <p:sp>
          <p:nvSpPr>
            <p:cNvPr id="5088" name="Google Shape;5088;p89"/>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9" name="Google Shape;5089;p89"/>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0" name="Google Shape;5090;p89"/>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1" name="Google Shape;5091;p89"/>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2" name="Google Shape;5092;p89"/>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3" name="Google Shape;5093;p89"/>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4" name="Google Shape;5094;p89"/>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5" name="Google Shape;5095;p89"/>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6" name="Google Shape;5096;p89"/>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7" name="Google Shape;5097;p89"/>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8" name="Google Shape;5098;p89"/>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9" name="Google Shape;5099;p89"/>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0" name="Google Shape;5100;p89"/>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01" name="Google Shape;5101;p89"/>
          <p:cNvGrpSpPr/>
          <p:nvPr/>
        </p:nvGrpSpPr>
        <p:grpSpPr>
          <a:xfrm rot="897778">
            <a:off x="7790034" y="1701916"/>
            <a:ext cx="540259" cy="223794"/>
            <a:chOff x="2333000" y="3750375"/>
            <a:chExt cx="157050" cy="65050"/>
          </a:xfrm>
        </p:grpSpPr>
        <p:sp>
          <p:nvSpPr>
            <p:cNvPr id="5102" name="Google Shape;5102;p89"/>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3" name="Google Shape;5103;p89"/>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4" name="Google Shape;5104;p89"/>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5" name="Google Shape;5105;p89"/>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6" name="Google Shape;5106;p89"/>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able of contents">
  <p:cSld name="TITLE_AND_BODY_1">
    <p:bg>
      <p:bgPr>
        <a:solidFill>
          <a:schemeClr val="accent1"/>
        </a:solidFill>
        <a:effectLst/>
      </p:bgPr>
    </p:bg>
    <p:spTree>
      <p:nvGrpSpPr>
        <p:cNvPr id="1" name="Shape 5107"/>
        <p:cNvGrpSpPr/>
        <p:nvPr/>
      </p:nvGrpSpPr>
      <p:grpSpPr>
        <a:xfrm>
          <a:off x="0" y="0"/>
          <a:ext cx="0" cy="0"/>
          <a:chOff x="0" y="0"/>
          <a:chExt cx="0" cy="0"/>
        </a:xfrm>
      </p:grpSpPr>
      <p:sp>
        <p:nvSpPr>
          <p:cNvPr id="5108" name="Google Shape;5108;p90"/>
          <p:cNvSpPr txBox="1">
            <a:spLocks noGrp="1"/>
          </p:cNvSpPr>
          <p:nvPr>
            <p:ph type="subTitle" idx="1"/>
          </p:nvPr>
        </p:nvSpPr>
        <p:spPr>
          <a:xfrm>
            <a:off x="871980" y="2181727"/>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109" name="Google Shape;5109;p90"/>
          <p:cNvSpPr txBox="1">
            <a:spLocks noGrp="1"/>
          </p:cNvSpPr>
          <p:nvPr>
            <p:ph type="title"/>
          </p:nvPr>
        </p:nvSpPr>
        <p:spPr>
          <a:xfrm>
            <a:off x="1596968" y="1427025"/>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5110" name="Google Shape;5110;p90"/>
          <p:cNvSpPr txBox="1">
            <a:spLocks noGrp="1"/>
          </p:cNvSpPr>
          <p:nvPr>
            <p:ph type="ctrTitle" idx="2"/>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5111" name="Google Shape;5111;p90"/>
          <p:cNvSpPr txBox="1">
            <a:spLocks noGrp="1"/>
          </p:cNvSpPr>
          <p:nvPr>
            <p:ph type="subTitle" idx="3"/>
          </p:nvPr>
        </p:nvSpPr>
        <p:spPr>
          <a:xfrm>
            <a:off x="946380" y="1922291"/>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5112" name="Google Shape;5112;p90"/>
          <p:cNvSpPr txBox="1">
            <a:spLocks noGrp="1"/>
          </p:cNvSpPr>
          <p:nvPr>
            <p:ph type="subTitle" idx="4"/>
          </p:nvPr>
        </p:nvSpPr>
        <p:spPr>
          <a:xfrm>
            <a:off x="3433116" y="2184102"/>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113" name="Google Shape;5113;p90"/>
          <p:cNvSpPr txBox="1">
            <a:spLocks noGrp="1"/>
          </p:cNvSpPr>
          <p:nvPr>
            <p:ph type="title" idx="5"/>
          </p:nvPr>
        </p:nvSpPr>
        <p:spPr>
          <a:xfrm>
            <a:off x="4158104" y="1429400"/>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5114" name="Google Shape;5114;p90"/>
          <p:cNvSpPr txBox="1">
            <a:spLocks noGrp="1"/>
          </p:cNvSpPr>
          <p:nvPr>
            <p:ph type="subTitle" idx="6"/>
          </p:nvPr>
        </p:nvSpPr>
        <p:spPr>
          <a:xfrm>
            <a:off x="3506700" y="1924666"/>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5115" name="Google Shape;5115;p90"/>
          <p:cNvSpPr txBox="1">
            <a:spLocks noGrp="1"/>
          </p:cNvSpPr>
          <p:nvPr>
            <p:ph type="subTitle" idx="7"/>
          </p:nvPr>
        </p:nvSpPr>
        <p:spPr>
          <a:xfrm>
            <a:off x="5992620" y="2184102"/>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116" name="Google Shape;5116;p90"/>
          <p:cNvSpPr txBox="1">
            <a:spLocks noGrp="1"/>
          </p:cNvSpPr>
          <p:nvPr>
            <p:ph type="title" idx="8"/>
          </p:nvPr>
        </p:nvSpPr>
        <p:spPr>
          <a:xfrm>
            <a:off x="6717608" y="1429400"/>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5117" name="Google Shape;5117;p90"/>
          <p:cNvSpPr txBox="1">
            <a:spLocks noGrp="1"/>
          </p:cNvSpPr>
          <p:nvPr>
            <p:ph type="subTitle" idx="9"/>
          </p:nvPr>
        </p:nvSpPr>
        <p:spPr>
          <a:xfrm>
            <a:off x="6067020" y="1924675"/>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5118" name="Google Shape;5118;p90"/>
          <p:cNvSpPr txBox="1">
            <a:spLocks noGrp="1"/>
          </p:cNvSpPr>
          <p:nvPr>
            <p:ph type="subTitle" idx="13"/>
          </p:nvPr>
        </p:nvSpPr>
        <p:spPr>
          <a:xfrm>
            <a:off x="2152140" y="3899550"/>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119" name="Google Shape;5119;p90"/>
          <p:cNvSpPr txBox="1">
            <a:spLocks noGrp="1"/>
          </p:cNvSpPr>
          <p:nvPr>
            <p:ph type="title" idx="14"/>
          </p:nvPr>
        </p:nvSpPr>
        <p:spPr>
          <a:xfrm>
            <a:off x="2877128" y="3144848"/>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5120" name="Google Shape;5120;p90"/>
          <p:cNvSpPr txBox="1">
            <a:spLocks noGrp="1"/>
          </p:cNvSpPr>
          <p:nvPr>
            <p:ph type="subTitle" idx="15"/>
          </p:nvPr>
        </p:nvSpPr>
        <p:spPr>
          <a:xfrm>
            <a:off x="2226540" y="3640114"/>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5121" name="Google Shape;5121;p90"/>
          <p:cNvSpPr txBox="1">
            <a:spLocks noGrp="1"/>
          </p:cNvSpPr>
          <p:nvPr>
            <p:ph type="subTitle" idx="16"/>
          </p:nvPr>
        </p:nvSpPr>
        <p:spPr>
          <a:xfrm>
            <a:off x="4712460" y="3901925"/>
            <a:ext cx="2279400" cy="62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122" name="Google Shape;5122;p90"/>
          <p:cNvSpPr txBox="1">
            <a:spLocks noGrp="1"/>
          </p:cNvSpPr>
          <p:nvPr>
            <p:ph type="title" idx="17"/>
          </p:nvPr>
        </p:nvSpPr>
        <p:spPr>
          <a:xfrm>
            <a:off x="5437448" y="3147223"/>
            <a:ext cx="829200" cy="4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Font typeface="Neucha"/>
              <a:buNone/>
              <a:defRPr sz="3000" b="1">
                <a:latin typeface="Neucha"/>
                <a:ea typeface="Neucha"/>
                <a:cs typeface="Neucha"/>
                <a:sym typeface="Neucha"/>
              </a:defRPr>
            </a:lvl1pPr>
            <a:lvl2pPr lvl="1" algn="ctr">
              <a:lnSpc>
                <a:spcPct val="100000"/>
              </a:lnSpc>
              <a:spcBef>
                <a:spcPts val="0"/>
              </a:spcBef>
              <a:spcAft>
                <a:spcPts val="0"/>
              </a:spcAft>
              <a:buSzPts val="3000"/>
              <a:buFont typeface="Neucha"/>
              <a:buNone/>
              <a:defRPr sz="3000" b="1">
                <a:latin typeface="Neucha"/>
                <a:ea typeface="Neucha"/>
                <a:cs typeface="Neucha"/>
                <a:sym typeface="Neucha"/>
              </a:defRPr>
            </a:lvl2pPr>
            <a:lvl3pPr lvl="2" algn="ctr">
              <a:lnSpc>
                <a:spcPct val="100000"/>
              </a:lnSpc>
              <a:spcBef>
                <a:spcPts val="0"/>
              </a:spcBef>
              <a:spcAft>
                <a:spcPts val="0"/>
              </a:spcAft>
              <a:buSzPts val="3000"/>
              <a:buFont typeface="Neucha"/>
              <a:buNone/>
              <a:defRPr sz="3000" b="1">
                <a:latin typeface="Neucha"/>
                <a:ea typeface="Neucha"/>
                <a:cs typeface="Neucha"/>
                <a:sym typeface="Neucha"/>
              </a:defRPr>
            </a:lvl3pPr>
            <a:lvl4pPr lvl="3" algn="ctr">
              <a:lnSpc>
                <a:spcPct val="100000"/>
              </a:lnSpc>
              <a:spcBef>
                <a:spcPts val="0"/>
              </a:spcBef>
              <a:spcAft>
                <a:spcPts val="0"/>
              </a:spcAft>
              <a:buSzPts val="3000"/>
              <a:buFont typeface="Neucha"/>
              <a:buNone/>
              <a:defRPr sz="3000" b="1">
                <a:latin typeface="Neucha"/>
                <a:ea typeface="Neucha"/>
                <a:cs typeface="Neucha"/>
                <a:sym typeface="Neucha"/>
              </a:defRPr>
            </a:lvl4pPr>
            <a:lvl5pPr lvl="4" algn="ctr">
              <a:lnSpc>
                <a:spcPct val="100000"/>
              </a:lnSpc>
              <a:spcBef>
                <a:spcPts val="0"/>
              </a:spcBef>
              <a:spcAft>
                <a:spcPts val="0"/>
              </a:spcAft>
              <a:buSzPts val="3000"/>
              <a:buFont typeface="Neucha"/>
              <a:buNone/>
              <a:defRPr sz="3000" b="1">
                <a:latin typeface="Neucha"/>
                <a:ea typeface="Neucha"/>
                <a:cs typeface="Neucha"/>
                <a:sym typeface="Neucha"/>
              </a:defRPr>
            </a:lvl5pPr>
            <a:lvl6pPr lvl="5" algn="ctr">
              <a:lnSpc>
                <a:spcPct val="100000"/>
              </a:lnSpc>
              <a:spcBef>
                <a:spcPts val="0"/>
              </a:spcBef>
              <a:spcAft>
                <a:spcPts val="0"/>
              </a:spcAft>
              <a:buSzPts val="3000"/>
              <a:buFont typeface="Neucha"/>
              <a:buNone/>
              <a:defRPr sz="3000" b="1">
                <a:latin typeface="Neucha"/>
                <a:ea typeface="Neucha"/>
                <a:cs typeface="Neucha"/>
                <a:sym typeface="Neucha"/>
              </a:defRPr>
            </a:lvl6pPr>
            <a:lvl7pPr lvl="6" algn="ctr">
              <a:lnSpc>
                <a:spcPct val="100000"/>
              </a:lnSpc>
              <a:spcBef>
                <a:spcPts val="0"/>
              </a:spcBef>
              <a:spcAft>
                <a:spcPts val="0"/>
              </a:spcAft>
              <a:buSzPts val="3000"/>
              <a:buFont typeface="Neucha"/>
              <a:buNone/>
              <a:defRPr sz="3000" b="1">
                <a:latin typeface="Neucha"/>
                <a:ea typeface="Neucha"/>
                <a:cs typeface="Neucha"/>
                <a:sym typeface="Neucha"/>
              </a:defRPr>
            </a:lvl7pPr>
            <a:lvl8pPr lvl="7" algn="ctr">
              <a:lnSpc>
                <a:spcPct val="100000"/>
              </a:lnSpc>
              <a:spcBef>
                <a:spcPts val="0"/>
              </a:spcBef>
              <a:spcAft>
                <a:spcPts val="0"/>
              </a:spcAft>
              <a:buSzPts val="3000"/>
              <a:buFont typeface="Neucha"/>
              <a:buNone/>
              <a:defRPr sz="3000" b="1">
                <a:latin typeface="Neucha"/>
                <a:ea typeface="Neucha"/>
                <a:cs typeface="Neucha"/>
                <a:sym typeface="Neucha"/>
              </a:defRPr>
            </a:lvl8pPr>
            <a:lvl9pPr lvl="8" algn="ctr">
              <a:lnSpc>
                <a:spcPct val="100000"/>
              </a:lnSpc>
              <a:spcBef>
                <a:spcPts val="0"/>
              </a:spcBef>
              <a:spcAft>
                <a:spcPts val="0"/>
              </a:spcAft>
              <a:buSzPts val="3000"/>
              <a:buFont typeface="Neucha"/>
              <a:buNone/>
              <a:defRPr sz="3000" b="1">
                <a:latin typeface="Neucha"/>
                <a:ea typeface="Neucha"/>
                <a:cs typeface="Neucha"/>
                <a:sym typeface="Neucha"/>
              </a:defRPr>
            </a:lvl9pPr>
          </a:lstStyle>
          <a:p>
            <a:endParaRPr/>
          </a:p>
        </p:txBody>
      </p:sp>
      <p:sp>
        <p:nvSpPr>
          <p:cNvPr id="5123" name="Google Shape;5123;p90"/>
          <p:cNvSpPr txBox="1">
            <a:spLocks noGrp="1"/>
          </p:cNvSpPr>
          <p:nvPr>
            <p:ph type="subTitle" idx="18"/>
          </p:nvPr>
        </p:nvSpPr>
        <p:spPr>
          <a:xfrm>
            <a:off x="4786860" y="3642489"/>
            <a:ext cx="21306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5124" name="Google Shape;5124;p90"/>
          <p:cNvGrpSpPr/>
          <p:nvPr/>
        </p:nvGrpSpPr>
        <p:grpSpPr>
          <a:xfrm rot="1403612">
            <a:off x="1257787" y="-167799"/>
            <a:ext cx="933827" cy="906562"/>
            <a:chOff x="1428925" y="2779850"/>
            <a:chExt cx="216825" cy="210450"/>
          </a:xfrm>
        </p:grpSpPr>
        <p:sp>
          <p:nvSpPr>
            <p:cNvPr id="5125" name="Google Shape;5125;p90"/>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6" name="Google Shape;5126;p90"/>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27" name="Google Shape;5127;p90"/>
          <p:cNvGrpSpPr/>
          <p:nvPr/>
        </p:nvGrpSpPr>
        <p:grpSpPr>
          <a:xfrm>
            <a:off x="116680" y="61445"/>
            <a:ext cx="955214" cy="752646"/>
            <a:chOff x="3402300" y="3827875"/>
            <a:chExt cx="197550" cy="155650"/>
          </a:xfrm>
        </p:grpSpPr>
        <p:sp>
          <p:nvSpPr>
            <p:cNvPr id="5128" name="Google Shape;5128;p90"/>
            <p:cNvSpPr/>
            <p:nvPr/>
          </p:nvSpPr>
          <p:spPr>
            <a:xfrm>
              <a:off x="3402300" y="3827875"/>
              <a:ext cx="101225" cy="66775"/>
            </a:xfrm>
            <a:custGeom>
              <a:avLst/>
              <a:gdLst/>
              <a:ahLst/>
              <a:cxnLst/>
              <a:rect l="l" t="t" r="r" b="b"/>
              <a:pathLst>
                <a:path w="4049" h="2671" extrusionOk="0">
                  <a:moveTo>
                    <a:pt x="3181" y="193"/>
                  </a:moveTo>
                  <a:cubicBezTo>
                    <a:pt x="3710" y="193"/>
                    <a:pt x="3879" y="650"/>
                    <a:pt x="3561" y="1034"/>
                  </a:cubicBezTo>
                  <a:cubicBezTo>
                    <a:pt x="3399" y="1219"/>
                    <a:pt x="3213" y="1324"/>
                    <a:pt x="3050" y="1428"/>
                  </a:cubicBezTo>
                  <a:cubicBezTo>
                    <a:pt x="2888" y="1544"/>
                    <a:pt x="2714" y="1649"/>
                    <a:pt x="2563" y="1742"/>
                  </a:cubicBezTo>
                  <a:cubicBezTo>
                    <a:pt x="2586" y="1544"/>
                    <a:pt x="2539" y="1312"/>
                    <a:pt x="2516" y="1208"/>
                  </a:cubicBezTo>
                  <a:cubicBezTo>
                    <a:pt x="2447" y="987"/>
                    <a:pt x="2238" y="697"/>
                    <a:pt x="1994" y="604"/>
                  </a:cubicBezTo>
                  <a:cubicBezTo>
                    <a:pt x="2296" y="430"/>
                    <a:pt x="2702" y="233"/>
                    <a:pt x="3085" y="198"/>
                  </a:cubicBezTo>
                  <a:cubicBezTo>
                    <a:pt x="3118" y="194"/>
                    <a:pt x="3150" y="193"/>
                    <a:pt x="3181" y="193"/>
                  </a:cubicBezTo>
                  <a:close/>
                  <a:moveTo>
                    <a:pt x="1692" y="801"/>
                  </a:moveTo>
                  <a:cubicBezTo>
                    <a:pt x="1808" y="859"/>
                    <a:pt x="1924" y="894"/>
                    <a:pt x="2017" y="975"/>
                  </a:cubicBezTo>
                  <a:cubicBezTo>
                    <a:pt x="2133" y="1080"/>
                    <a:pt x="2226" y="1219"/>
                    <a:pt x="2272" y="1370"/>
                  </a:cubicBezTo>
                  <a:cubicBezTo>
                    <a:pt x="2307" y="1510"/>
                    <a:pt x="2307" y="1660"/>
                    <a:pt x="2272" y="1800"/>
                  </a:cubicBezTo>
                  <a:cubicBezTo>
                    <a:pt x="2249" y="1858"/>
                    <a:pt x="2226" y="1904"/>
                    <a:pt x="2191" y="1962"/>
                  </a:cubicBezTo>
                  <a:cubicBezTo>
                    <a:pt x="1994" y="2067"/>
                    <a:pt x="1808" y="2171"/>
                    <a:pt x="1599" y="2253"/>
                  </a:cubicBezTo>
                  <a:cubicBezTo>
                    <a:pt x="1483" y="2299"/>
                    <a:pt x="1367" y="2369"/>
                    <a:pt x="1239" y="2380"/>
                  </a:cubicBezTo>
                  <a:cubicBezTo>
                    <a:pt x="1143" y="2396"/>
                    <a:pt x="1058" y="2403"/>
                    <a:pt x="983" y="2403"/>
                  </a:cubicBezTo>
                  <a:cubicBezTo>
                    <a:pt x="288" y="2403"/>
                    <a:pt x="455" y="1779"/>
                    <a:pt x="612" y="1591"/>
                  </a:cubicBezTo>
                  <a:cubicBezTo>
                    <a:pt x="891" y="1243"/>
                    <a:pt x="1367" y="987"/>
                    <a:pt x="1541" y="894"/>
                  </a:cubicBezTo>
                  <a:cubicBezTo>
                    <a:pt x="1587" y="859"/>
                    <a:pt x="1634" y="836"/>
                    <a:pt x="1692" y="801"/>
                  </a:cubicBezTo>
                  <a:close/>
                  <a:moveTo>
                    <a:pt x="3179" y="0"/>
                  </a:moveTo>
                  <a:cubicBezTo>
                    <a:pt x="2989" y="0"/>
                    <a:pt x="2805" y="33"/>
                    <a:pt x="2632" y="93"/>
                  </a:cubicBezTo>
                  <a:cubicBezTo>
                    <a:pt x="2238" y="221"/>
                    <a:pt x="1866" y="453"/>
                    <a:pt x="1529" y="639"/>
                  </a:cubicBezTo>
                  <a:cubicBezTo>
                    <a:pt x="1112" y="871"/>
                    <a:pt x="543" y="1208"/>
                    <a:pt x="322" y="1660"/>
                  </a:cubicBezTo>
                  <a:cubicBezTo>
                    <a:pt x="1" y="2339"/>
                    <a:pt x="521" y="2670"/>
                    <a:pt x="1080" y="2670"/>
                  </a:cubicBezTo>
                  <a:cubicBezTo>
                    <a:pt x="1228" y="2670"/>
                    <a:pt x="1379" y="2647"/>
                    <a:pt x="1518" y="2601"/>
                  </a:cubicBezTo>
                  <a:cubicBezTo>
                    <a:pt x="2122" y="2403"/>
                    <a:pt x="2690" y="2032"/>
                    <a:pt x="3213" y="1672"/>
                  </a:cubicBezTo>
                  <a:cubicBezTo>
                    <a:pt x="3526" y="1440"/>
                    <a:pt x="3979" y="1161"/>
                    <a:pt x="4025" y="732"/>
                  </a:cubicBezTo>
                  <a:cubicBezTo>
                    <a:pt x="4049" y="430"/>
                    <a:pt x="3909" y="163"/>
                    <a:pt x="3607" y="58"/>
                  </a:cubicBezTo>
                  <a:cubicBezTo>
                    <a:pt x="3464" y="19"/>
                    <a:pt x="3320" y="0"/>
                    <a:pt x="31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9" name="Google Shape;5129;p90"/>
            <p:cNvSpPr/>
            <p:nvPr/>
          </p:nvSpPr>
          <p:spPr>
            <a:xfrm>
              <a:off x="3459975" y="3883900"/>
              <a:ext cx="63000" cy="99625"/>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0" name="Google Shape;5130;p90"/>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31" name="Google Shape;5131;p90"/>
          <p:cNvGrpSpPr/>
          <p:nvPr/>
        </p:nvGrpSpPr>
        <p:grpSpPr>
          <a:xfrm>
            <a:off x="-348447" y="597283"/>
            <a:ext cx="794866" cy="917605"/>
            <a:chOff x="3381325" y="3449650"/>
            <a:chExt cx="199700" cy="230525"/>
          </a:xfrm>
        </p:grpSpPr>
        <p:sp>
          <p:nvSpPr>
            <p:cNvPr id="5132" name="Google Shape;5132;p90"/>
            <p:cNvSpPr/>
            <p:nvPr/>
          </p:nvSpPr>
          <p:spPr>
            <a:xfrm>
              <a:off x="3415575" y="3509525"/>
              <a:ext cx="22075" cy="20200"/>
            </a:xfrm>
            <a:custGeom>
              <a:avLst/>
              <a:gdLst/>
              <a:ahLst/>
              <a:cxnLst/>
              <a:rect l="l" t="t" r="r" b="b"/>
              <a:pathLst>
                <a:path w="883" h="808" extrusionOk="0">
                  <a:moveTo>
                    <a:pt x="433" y="192"/>
                  </a:moveTo>
                  <a:cubicBezTo>
                    <a:pt x="447" y="192"/>
                    <a:pt x="462" y="193"/>
                    <a:pt x="476" y="196"/>
                  </a:cubicBezTo>
                  <a:cubicBezTo>
                    <a:pt x="522" y="208"/>
                    <a:pt x="557" y="231"/>
                    <a:pt x="592" y="266"/>
                  </a:cubicBezTo>
                  <a:cubicBezTo>
                    <a:pt x="673" y="371"/>
                    <a:pt x="650" y="521"/>
                    <a:pt x="534" y="591"/>
                  </a:cubicBezTo>
                  <a:cubicBezTo>
                    <a:pt x="493" y="616"/>
                    <a:pt x="445" y="629"/>
                    <a:pt x="399" y="629"/>
                  </a:cubicBezTo>
                  <a:cubicBezTo>
                    <a:pt x="313" y="629"/>
                    <a:pt x="232" y="584"/>
                    <a:pt x="209" y="487"/>
                  </a:cubicBezTo>
                  <a:cubicBezTo>
                    <a:pt x="197" y="382"/>
                    <a:pt x="244" y="266"/>
                    <a:pt x="313" y="231"/>
                  </a:cubicBezTo>
                  <a:cubicBezTo>
                    <a:pt x="348" y="205"/>
                    <a:pt x="390" y="192"/>
                    <a:pt x="433" y="192"/>
                  </a:cubicBezTo>
                  <a:close/>
                  <a:moveTo>
                    <a:pt x="414" y="0"/>
                  </a:moveTo>
                  <a:cubicBezTo>
                    <a:pt x="251" y="0"/>
                    <a:pt x="82" y="106"/>
                    <a:pt x="23" y="254"/>
                  </a:cubicBezTo>
                  <a:cubicBezTo>
                    <a:pt x="12" y="289"/>
                    <a:pt x="12" y="312"/>
                    <a:pt x="12" y="336"/>
                  </a:cubicBezTo>
                  <a:cubicBezTo>
                    <a:pt x="0" y="405"/>
                    <a:pt x="0" y="475"/>
                    <a:pt x="23" y="545"/>
                  </a:cubicBezTo>
                  <a:cubicBezTo>
                    <a:pt x="74" y="713"/>
                    <a:pt x="234" y="808"/>
                    <a:pt x="397" y="808"/>
                  </a:cubicBezTo>
                  <a:cubicBezTo>
                    <a:pt x="460" y="808"/>
                    <a:pt x="523" y="794"/>
                    <a:pt x="581" y="765"/>
                  </a:cubicBezTo>
                  <a:cubicBezTo>
                    <a:pt x="778" y="661"/>
                    <a:pt x="882" y="429"/>
                    <a:pt x="766" y="231"/>
                  </a:cubicBezTo>
                  <a:cubicBezTo>
                    <a:pt x="720" y="115"/>
                    <a:pt x="639" y="22"/>
                    <a:pt x="499" y="11"/>
                  </a:cubicBezTo>
                  <a:cubicBezTo>
                    <a:pt x="471" y="4"/>
                    <a:pt x="443"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3" name="Google Shape;5133;p90"/>
            <p:cNvSpPr/>
            <p:nvPr/>
          </p:nvSpPr>
          <p:spPr>
            <a:xfrm>
              <a:off x="3429500" y="3538950"/>
              <a:ext cx="22375" cy="20150"/>
            </a:xfrm>
            <a:custGeom>
              <a:avLst/>
              <a:gdLst/>
              <a:ahLst/>
              <a:cxnLst/>
              <a:rect l="l" t="t" r="r" b="b"/>
              <a:pathLst>
                <a:path w="895" h="806" extrusionOk="0">
                  <a:moveTo>
                    <a:pt x="445" y="188"/>
                  </a:moveTo>
                  <a:cubicBezTo>
                    <a:pt x="459" y="188"/>
                    <a:pt x="473" y="189"/>
                    <a:pt x="488" y="192"/>
                  </a:cubicBezTo>
                  <a:cubicBezTo>
                    <a:pt x="523" y="215"/>
                    <a:pt x="569" y="227"/>
                    <a:pt x="604" y="273"/>
                  </a:cubicBezTo>
                  <a:cubicBezTo>
                    <a:pt x="685" y="378"/>
                    <a:pt x="662" y="517"/>
                    <a:pt x="546" y="587"/>
                  </a:cubicBezTo>
                  <a:cubicBezTo>
                    <a:pt x="505" y="615"/>
                    <a:pt x="458" y="629"/>
                    <a:pt x="411" y="629"/>
                  </a:cubicBezTo>
                  <a:cubicBezTo>
                    <a:pt x="325" y="629"/>
                    <a:pt x="243" y="580"/>
                    <a:pt x="221" y="482"/>
                  </a:cubicBezTo>
                  <a:cubicBezTo>
                    <a:pt x="209" y="389"/>
                    <a:pt x="256" y="273"/>
                    <a:pt x="325" y="227"/>
                  </a:cubicBezTo>
                  <a:cubicBezTo>
                    <a:pt x="360" y="201"/>
                    <a:pt x="402" y="188"/>
                    <a:pt x="445" y="188"/>
                  </a:cubicBezTo>
                  <a:close/>
                  <a:moveTo>
                    <a:pt x="443" y="0"/>
                  </a:moveTo>
                  <a:cubicBezTo>
                    <a:pt x="275" y="0"/>
                    <a:pt x="96" y="108"/>
                    <a:pt x="35" y="262"/>
                  </a:cubicBezTo>
                  <a:cubicBezTo>
                    <a:pt x="24" y="285"/>
                    <a:pt x="24" y="320"/>
                    <a:pt x="24" y="331"/>
                  </a:cubicBezTo>
                  <a:cubicBezTo>
                    <a:pt x="0" y="401"/>
                    <a:pt x="0" y="471"/>
                    <a:pt x="35" y="552"/>
                  </a:cubicBezTo>
                  <a:cubicBezTo>
                    <a:pt x="85" y="717"/>
                    <a:pt x="240" y="806"/>
                    <a:pt x="396" y="806"/>
                  </a:cubicBezTo>
                  <a:cubicBezTo>
                    <a:pt x="460" y="806"/>
                    <a:pt x="524" y="791"/>
                    <a:pt x="581" y="761"/>
                  </a:cubicBezTo>
                  <a:cubicBezTo>
                    <a:pt x="790" y="668"/>
                    <a:pt x="894" y="436"/>
                    <a:pt x="778" y="227"/>
                  </a:cubicBezTo>
                  <a:cubicBezTo>
                    <a:pt x="732" y="111"/>
                    <a:pt x="639" y="41"/>
                    <a:pt x="511" y="6"/>
                  </a:cubicBezTo>
                  <a:cubicBezTo>
                    <a:pt x="489" y="2"/>
                    <a:pt x="466" y="0"/>
                    <a:pt x="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4" name="Google Shape;5134;p90"/>
            <p:cNvSpPr/>
            <p:nvPr/>
          </p:nvSpPr>
          <p:spPr>
            <a:xfrm>
              <a:off x="3445175" y="3566975"/>
              <a:ext cx="22075" cy="20100"/>
            </a:xfrm>
            <a:custGeom>
              <a:avLst/>
              <a:gdLst/>
              <a:ahLst/>
              <a:cxnLst/>
              <a:rect l="l" t="t" r="r" b="b"/>
              <a:pathLst>
                <a:path w="883" h="804" extrusionOk="0">
                  <a:moveTo>
                    <a:pt x="418" y="192"/>
                  </a:moveTo>
                  <a:cubicBezTo>
                    <a:pt x="433" y="192"/>
                    <a:pt x="449" y="194"/>
                    <a:pt x="465" y="197"/>
                  </a:cubicBezTo>
                  <a:cubicBezTo>
                    <a:pt x="511" y="209"/>
                    <a:pt x="557" y="220"/>
                    <a:pt x="581" y="267"/>
                  </a:cubicBezTo>
                  <a:cubicBezTo>
                    <a:pt x="685" y="371"/>
                    <a:pt x="639" y="510"/>
                    <a:pt x="523" y="592"/>
                  </a:cubicBezTo>
                  <a:cubicBezTo>
                    <a:pt x="484" y="615"/>
                    <a:pt x="439" y="627"/>
                    <a:pt x="395" y="627"/>
                  </a:cubicBezTo>
                  <a:cubicBezTo>
                    <a:pt x="307" y="627"/>
                    <a:pt x="225" y="580"/>
                    <a:pt x="209" y="487"/>
                  </a:cubicBezTo>
                  <a:cubicBezTo>
                    <a:pt x="186" y="383"/>
                    <a:pt x="232" y="267"/>
                    <a:pt x="302" y="220"/>
                  </a:cubicBezTo>
                  <a:cubicBezTo>
                    <a:pt x="336" y="203"/>
                    <a:pt x="376" y="192"/>
                    <a:pt x="418" y="192"/>
                  </a:cubicBezTo>
                  <a:close/>
                  <a:moveTo>
                    <a:pt x="426" y="1"/>
                  </a:moveTo>
                  <a:cubicBezTo>
                    <a:pt x="262" y="1"/>
                    <a:pt x="94" y="107"/>
                    <a:pt x="35" y="255"/>
                  </a:cubicBezTo>
                  <a:cubicBezTo>
                    <a:pt x="12" y="278"/>
                    <a:pt x="12" y="313"/>
                    <a:pt x="12" y="325"/>
                  </a:cubicBezTo>
                  <a:cubicBezTo>
                    <a:pt x="0" y="394"/>
                    <a:pt x="0" y="476"/>
                    <a:pt x="35" y="545"/>
                  </a:cubicBezTo>
                  <a:cubicBezTo>
                    <a:pt x="86" y="714"/>
                    <a:pt x="247" y="803"/>
                    <a:pt x="408" y="803"/>
                  </a:cubicBezTo>
                  <a:cubicBezTo>
                    <a:pt x="467" y="803"/>
                    <a:pt x="527" y="791"/>
                    <a:pt x="581" y="766"/>
                  </a:cubicBezTo>
                  <a:cubicBezTo>
                    <a:pt x="790" y="661"/>
                    <a:pt x="882" y="429"/>
                    <a:pt x="766" y="220"/>
                  </a:cubicBezTo>
                  <a:cubicBezTo>
                    <a:pt x="708" y="104"/>
                    <a:pt x="627" y="23"/>
                    <a:pt x="511" y="11"/>
                  </a:cubicBezTo>
                  <a:cubicBezTo>
                    <a:pt x="483" y="4"/>
                    <a:pt x="454" y="1"/>
                    <a:pt x="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5" name="Google Shape;5135;p90"/>
            <p:cNvSpPr/>
            <p:nvPr/>
          </p:nvSpPr>
          <p:spPr>
            <a:xfrm>
              <a:off x="3459100" y="3596000"/>
              <a:ext cx="22075" cy="20100"/>
            </a:xfrm>
            <a:custGeom>
              <a:avLst/>
              <a:gdLst/>
              <a:ahLst/>
              <a:cxnLst/>
              <a:rect l="l" t="t" r="r" b="b"/>
              <a:pathLst>
                <a:path w="883" h="804" extrusionOk="0">
                  <a:moveTo>
                    <a:pt x="418" y="192"/>
                  </a:moveTo>
                  <a:cubicBezTo>
                    <a:pt x="434" y="192"/>
                    <a:pt x="449" y="194"/>
                    <a:pt x="465" y="197"/>
                  </a:cubicBezTo>
                  <a:cubicBezTo>
                    <a:pt x="500" y="209"/>
                    <a:pt x="546" y="220"/>
                    <a:pt x="581" y="267"/>
                  </a:cubicBezTo>
                  <a:cubicBezTo>
                    <a:pt x="674" y="371"/>
                    <a:pt x="639" y="510"/>
                    <a:pt x="523" y="592"/>
                  </a:cubicBezTo>
                  <a:cubicBezTo>
                    <a:pt x="484" y="615"/>
                    <a:pt x="439" y="626"/>
                    <a:pt x="395" y="626"/>
                  </a:cubicBezTo>
                  <a:cubicBezTo>
                    <a:pt x="306" y="626"/>
                    <a:pt x="221" y="580"/>
                    <a:pt x="198" y="487"/>
                  </a:cubicBezTo>
                  <a:cubicBezTo>
                    <a:pt x="186" y="383"/>
                    <a:pt x="233" y="267"/>
                    <a:pt x="302" y="220"/>
                  </a:cubicBezTo>
                  <a:cubicBezTo>
                    <a:pt x="336" y="203"/>
                    <a:pt x="376" y="192"/>
                    <a:pt x="418" y="192"/>
                  </a:cubicBezTo>
                  <a:close/>
                  <a:moveTo>
                    <a:pt x="414" y="1"/>
                  </a:moveTo>
                  <a:cubicBezTo>
                    <a:pt x="251" y="1"/>
                    <a:pt x="83" y="107"/>
                    <a:pt x="24" y="255"/>
                  </a:cubicBezTo>
                  <a:cubicBezTo>
                    <a:pt x="12" y="278"/>
                    <a:pt x="12" y="313"/>
                    <a:pt x="12" y="325"/>
                  </a:cubicBezTo>
                  <a:cubicBezTo>
                    <a:pt x="0" y="394"/>
                    <a:pt x="0" y="476"/>
                    <a:pt x="24" y="545"/>
                  </a:cubicBezTo>
                  <a:cubicBezTo>
                    <a:pt x="74" y="714"/>
                    <a:pt x="236" y="803"/>
                    <a:pt x="401" y="803"/>
                  </a:cubicBezTo>
                  <a:cubicBezTo>
                    <a:pt x="462" y="803"/>
                    <a:pt x="524" y="791"/>
                    <a:pt x="581" y="766"/>
                  </a:cubicBezTo>
                  <a:cubicBezTo>
                    <a:pt x="778" y="661"/>
                    <a:pt x="883" y="429"/>
                    <a:pt x="767" y="220"/>
                  </a:cubicBezTo>
                  <a:cubicBezTo>
                    <a:pt x="709" y="104"/>
                    <a:pt x="616" y="23"/>
                    <a:pt x="500" y="11"/>
                  </a:cubicBezTo>
                  <a:cubicBezTo>
                    <a:pt x="472" y="4"/>
                    <a:pt x="44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6" name="Google Shape;5136;p90"/>
            <p:cNvSpPr/>
            <p:nvPr/>
          </p:nvSpPr>
          <p:spPr>
            <a:xfrm>
              <a:off x="3474475" y="3625025"/>
              <a:ext cx="22375" cy="20100"/>
            </a:xfrm>
            <a:custGeom>
              <a:avLst/>
              <a:gdLst/>
              <a:ahLst/>
              <a:cxnLst/>
              <a:rect l="l" t="t" r="r" b="b"/>
              <a:pathLst>
                <a:path w="895" h="804" extrusionOk="0">
                  <a:moveTo>
                    <a:pt x="419" y="192"/>
                  </a:moveTo>
                  <a:cubicBezTo>
                    <a:pt x="434" y="192"/>
                    <a:pt x="450" y="194"/>
                    <a:pt x="465" y="197"/>
                  </a:cubicBezTo>
                  <a:cubicBezTo>
                    <a:pt x="512" y="208"/>
                    <a:pt x="558" y="220"/>
                    <a:pt x="581" y="267"/>
                  </a:cubicBezTo>
                  <a:cubicBezTo>
                    <a:pt x="686" y="371"/>
                    <a:pt x="662" y="522"/>
                    <a:pt x="523" y="592"/>
                  </a:cubicBezTo>
                  <a:cubicBezTo>
                    <a:pt x="484" y="615"/>
                    <a:pt x="439" y="626"/>
                    <a:pt x="395" y="626"/>
                  </a:cubicBezTo>
                  <a:cubicBezTo>
                    <a:pt x="308" y="626"/>
                    <a:pt x="225" y="580"/>
                    <a:pt x="210" y="487"/>
                  </a:cubicBezTo>
                  <a:cubicBezTo>
                    <a:pt x="198" y="383"/>
                    <a:pt x="233" y="267"/>
                    <a:pt x="314" y="220"/>
                  </a:cubicBezTo>
                  <a:cubicBezTo>
                    <a:pt x="340" y="203"/>
                    <a:pt x="378" y="192"/>
                    <a:pt x="419" y="192"/>
                  </a:cubicBezTo>
                  <a:close/>
                  <a:moveTo>
                    <a:pt x="426" y="1"/>
                  </a:moveTo>
                  <a:cubicBezTo>
                    <a:pt x="263" y="1"/>
                    <a:pt x="95" y="107"/>
                    <a:pt x="36" y="255"/>
                  </a:cubicBezTo>
                  <a:cubicBezTo>
                    <a:pt x="24" y="278"/>
                    <a:pt x="24" y="313"/>
                    <a:pt x="24" y="325"/>
                  </a:cubicBezTo>
                  <a:cubicBezTo>
                    <a:pt x="1" y="394"/>
                    <a:pt x="1" y="475"/>
                    <a:pt x="36" y="545"/>
                  </a:cubicBezTo>
                  <a:cubicBezTo>
                    <a:pt x="86" y="714"/>
                    <a:pt x="248" y="803"/>
                    <a:pt x="408" y="803"/>
                  </a:cubicBezTo>
                  <a:cubicBezTo>
                    <a:pt x="468" y="803"/>
                    <a:pt x="528" y="791"/>
                    <a:pt x="581" y="766"/>
                  </a:cubicBezTo>
                  <a:cubicBezTo>
                    <a:pt x="790" y="661"/>
                    <a:pt x="895" y="429"/>
                    <a:pt x="779" y="220"/>
                  </a:cubicBezTo>
                  <a:cubicBezTo>
                    <a:pt x="732" y="104"/>
                    <a:pt x="628" y="34"/>
                    <a:pt x="512" y="11"/>
                  </a:cubicBezTo>
                  <a:cubicBezTo>
                    <a:pt x="484" y="4"/>
                    <a:pt x="455" y="1"/>
                    <a:pt x="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7" name="Google Shape;5137;p90"/>
            <p:cNvSpPr/>
            <p:nvPr/>
          </p:nvSpPr>
          <p:spPr>
            <a:xfrm>
              <a:off x="3469825" y="3481375"/>
              <a:ext cx="22100" cy="20075"/>
            </a:xfrm>
            <a:custGeom>
              <a:avLst/>
              <a:gdLst/>
              <a:ahLst/>
              <a:cxnLst/>
              <a:rect l="l" t="t" r="r" b="b"/>
              <a:pathLst>
                <a:path w="884" h="803" extrusionOk="0">
                  <a:moveTo>
                    <a:pt x="419" y="192"/>
                  </a:moveTo>
                  <a:cubicBezTo>
                    <a:pt x="434" y="192"/>
                    <a:pt x="450" y="193"/>
                    <a:pt x="465" y="196"/>
                  </a:cubicBezTo>
                  <a:cubicBezTo>
                    <a:pt x="512" y="208"/>
                    <a:pt x="558" y="220"/>
                    <a:pt x="581" y="266"/>
                  </a:cubicBezTo>
                  <a:cubicBezTo>
                    <a:pt x="686" y="370"/>
                    <a:pt x="639" y="510"/>
                    <a:pt x="523" y="591"/>
                  </a:cubicBezTo>
                  <a:cubicBezTo>
                    <a:pt x="485" y="614"/>
                    <a:pt x="440" y="626"/>
                    <a:pt x="396" y="626"/>
                  </a:cubicBezTo>
                  <a:cubicBezTo>
                    <a:pt x="308" y="626"/>
                    <a:pt x="225" y="579"/>
                    <a:pt x="210" y="487"/>
                  </a:cubicBezTo>
                  <a:cubicBezTo>
                    <a:pt x="187" y="382"/>
                    <a:pt x="233" y="266"/>
                    <a:pt x="303" y="220"/>
                  </a:cubicBezTo>
                  <a:cubicBezTo>
                    <a:pt x="337" y="203"/>
                    <a:pt x="377" y="192"/>
                    <a:pt x="419" y="192"/>
                  </a:cubicBezTo>
                  <a:close/>
                  <a:moveTo>
                    <a:pt x="426" y="0"/>
                  </a:moveTo>
                  <a:cubicBezTo>
                    <a:pt x="263" y="0"/>
                    <a:pt x="95" y="106"/>
                    <a:pt x="36" y="254"/>
                  </a:cubicBezTo>
                  <a:cubicBezTo>
                    <a:pt x="13" y="278"/>
                    <a:pt x="13" y="312"/>
                    <a:pt x="13" y="324"/>
                  </a:cubicBezTo>
                  <a:cubicBezTo>
                    <a:pt x="1" y="394"/>
                    <a:pt x="1" y="475"/>
                    <a:pt x="36" y="545"/>
                  </a:cubicBezTo>
                  <a:cubicBezTo>
                    <a:pt x="87" y="714"/>
                    <a:pt x="248" y="803"/>
                    <a:pt x="408" y="803"/>
                  </a:cubicBezTo>
                  <a:cubicBezTo>
                    <a:pt x="468" y="803"/>
                    <a:pt x="528" y="790"/>
                    <a:pt x="581" y="765"/>
                  </a:cubicBezTo>
                  <a:cubicBezTo>
                    <a:pt x="790" y="661"/>
                    <a:pt x="883" y="428"/>
                    <a:pt x="767" y="220"/>
                  </a:cubicBezTo>
                  <a:cubicBezTo>
                    <a:pt x="709" y="103"/>
                    <a:pt x="628" y="34"/>
                    <a:pt x="512" y="11"/>
                  </a:cubicBezTo>
                  <a:cubicBezTo>
                    <a:pt x="484" y="4"/>
                    <a:pt x="455" y="0"/>
                    <a:pt x="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8" name="Google Shape;5138;p90"/>
            <p:cNvSpPr/>
            <p:nvPr/>
          </p:nvSpPr>
          <p:spPr>
            <a:xfrm>
              <a:off x="3483775" y="3510675"/>
              <a:ext cx="22075" cy="20225"/>
            </a:xfrm>
            <a:custGeom>
              <a:avLst/>
              <a:gdLst/>
              <a:ahLst/>
              <a:cxnLst/>
              <a:rect l="l" t="t" r="r" b="b"/>
              <a:pathLst>
                <a:path w="883" h="809" extrusionOk="0">
                  <a:moveTo>
                    <a:pt x="433" y="192"/>
                  </a:moveTo>
                  <a:cubicBezTo>
                    <a:pt x="447" y="192"/>
                    <a:pt x="462" y="194"/>
                    <a:pt x="476" y="197"/>
                  </a:cubicBezTo>
                  <a:cubicBezTo>
                    <a:pt x="523" y="208"/>
                    <a:pt x="557" y="232"/>
                    <a:pt x="592" y="266"/>
                  </a:cubicBezTo>
                  <a:cubicBezTo>
                    <a:pt x="674" y="371"/>
                    <a:pt x="650" y="534"/>
                    <a:pt x="534" y="592"/>
                  </a:cubicBezTo>
                  <a:cubicBezTo>
                    <a:pt x="493" y="616"/>
                    <a:pt x="445" y="629"/>
                    <a:pt x="399" y="629"/>
                  </a:cubicBezTo>
                  <a:cubicBezTo>
                    <a:pt x="313" y="629"/>
                    <a:pt x="232" y="585"/>
                    <a:pt x="209" y="487"/>
                  </a:cubicBezTo>
                  <a:cubicBezTo>
                    <a:pt x="198" y="383"/>
                    <a:pt x="244" y="266"/>
                    <a:pt x="314" y="232"/>
                  </a:cubicBezTo>
                  <a:cubicBezTo>
                    <a:pt x="348" y="206"/>
                    <a:pt x="390" y="192"/>
                    <a:pt x="433" y="192"/>
                  </a:cubicBezTo>
                  <a:close/>
                  <a:moveTo>
                    <a:pt x="414" y="1"/>
                  </a:moveTo>
                  <a:cubicBezTo>
                    <a:pt x="251" y="1"/>
                    <a:pt x="83" y="107"/>
                    <a:pt x="23" y="255"/>
                  </a:cubicBezTo>
                  <a:cubicBezTo>
                    <a:pt x="12" y="290"/>
                    <a:pt x="12" y="313"/>
                    <a:pt x="12" y="325"/>
                  </a:cubicBezTo>
                  <a:cubicBezTo>
                    <a:pt x="0" y="406"/>
                    <a:pt x="0" y="475"/>
                    <a:pt x="23" y="545"/>
                  </a:cubicBezTo>
                  <a:cubicBezTo>
                    <a:pt x="74" y="713"/>
                    <a:pt x="234" y="808"/>
                    <a:pt x="398" y="808"/>
                  </a:cubicBezTo>
                  <a:cubicBezTo>
                    <a:pt x="460" y="808"/>
                    <a:pt x="523" y="795"/>
                    <a:pt x="581" y="766"/>
                  </a:cubicBezTo>
                  <a:cubicBezTo>
                    <a:pt x="778" y="661"/>
                    <a:pt x="883" y="429"/>
                    <a:pt x="766" y="232"/>
                  </a:cubicBezTo>
                  <a:cubicBezTo>
                    <a:pt x="720" y="116"/>
                    <a:pt x="639" y="34"/>
                    <a:pt x="499" y="11"/>
                  </a:cubicBezTo>
                  <a:cubicBezTo>
                    <a:pt x="472" y="4"/>
                    <a:pt x="44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9" name="Google Shape;5139;p90"/>
            <p:cNvSpPr/>
            <p:nvPr/>
          </p:nvSpPr>
          <p:spPr>
            <a:xfrm>
              <a:off x="3499150" y="3538550"/>
              <a:ext cx="22375" cy="20200"/>
            </a:xfrm>
            <a:custGeom>
              <a:avLst/>
              <a:gdLst/>
              <a:ahLst/>
              <a:cxnLst/>
              <a:rect l="l" t="t" r="r" b="b"/>
              <a:pathLst>
                <a:path w="895" h="808" extrusionOk="0">
                  <a:moveTo>
                    <a:pt x="422" y="192"/>
                  </a:moveTo>
                  <a:cubicBezTo>
                    <a:pt x="436" y="192"/>
                    <a:pt x="450" y="193"/>
                    <a:pt x="465" y="196"/>
                  </a:cubicBezTo>
                  <a:cubicBezTo>
                    <a:pt x="511" y="208"/>
                    <a:pt x="558" y="231"/>
                    <a:pt x="581" y="266"/>
                  </a:cubicBezTo>
                  <a:cubicBezTo>
                    <a:pt x="685" y="370"/>
                    <a:pt x="662" y="521"/>
                    <a:pt x="523" y="591"/>
                  </a:cubicBezTo>
                  <a:cubicBezTo>
                    <a:pt x="482" y="616"/>
                    <a:pt x="434" y="629"/>
                    <a:pt x="388" y="629"/>
                  </a:cubicBezTo>
                  <a:cubicBezTo>
                    <a:pt x="303" y="629"/>
                    <a:pt x="225" y="584"/>
                    <a:pt x="209" y="487"/>
                  </a:cubicBezTo>
                  <a:cubicBezTo>
                    <a:pt x="198" y="382"/>
                    <a:pt x="233" y="266"/>
                    <a:pt x="314" y="231"/>
                  </a:cubicBezTo>
                  <a:cubicBezTo>
                    <a:pt x="340" y="205"/>
                    <a:pt x="379" y="192"/>
                    <a:pt x="422" y="192"/>
                  </a:cubicBezTo>
                  <a:close/>
                  <a:moveTo>
                    <a:pt x="426" y="0"/>
                  </a:moveTo>
                  <a:cubicBezTo>
                    <a:pt x="263" y="0"/>
                    <a:pt x="95" y="106"/>
                    <a:pt x="35" y="254"/>
                  </a:cubicBezTo>
                  <a:cubicBezTo>
                    <a:pt x="24" y="289"/>
                    <a:pt x="24" y="312"/>
                    <a:pt x="24" y="336"/>
                  </a:cubicBezTo>
                  <a:cubicBezTo>
                    <a:pt x="1" y="405"/>
                    <a:pt x="1" y="475"/>
                    <a:pt x="35" y="545"/>
                  </a:cubicBezTo>
                  <a:cubicBezTo>
                    <a:pt x="86" y="713"/>
                    <a:pt x="246" y="808"/>
                    <a:pt x="405" y="808"/>
                  </a:cubicBezTo>
                  <a:cubicBezTo>
                    <a:pt x="466" y="808"/>
                    <a:pt x="527" y="794"/>
                    <a:pt x="581" y="765"/>
                  </a:cubicBezTo>
                  <a:cubicBezTo>
                    <a:pt x="790" y="661"/>
                    <a:pt x="894" y="429"/>
                    <a:pt x="778" y="231"/>
                  </a:cubicBezTo>
                  <a:cubicBezTo>
                    <a:pt x="732" y="115"/>
                    <a:pt x="639" y="45"/>
                    <a:pt x="511" y="11"/>
                  </a:cubicBezTo>
                  <a:cubicBezTo>
                    <a:pt x="483" y="4"/>
                    <a:pt x="455" y="0"/>
                    <a:pt x="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0" name="Google Shape;5140;p90"/>
            <p:cNvSpPr/>
            <p:nvPr/>
          </p:nvSpPr>
          <p:spPr>
            <a:xfrm>
              <a:off x="3513075" y="3567575"/>
              <a:ext cx="22100" cy="20200"/>
            </a:xfrm>
            <a:custGeom>
              <a:avLst/>
              <a:gdLst/>
              <a:ahLst/>
              <a:cxnLst/>
              <a:rect l="l" t="t" r="r" b="b"/>
              <a:pathLst>
                <a:path w="884" h="808" extrusionOk="0">
                  <a:moveTo>
                    <a:pt x="433" y="192"/>
                  </a:moveTo>
                  <a:cubicBezTo>
                    <a:pt x="448" y="192"/>
                    <a:pt x="462" y="193"/>
                    <a:pt x="477" y="196"/>
                  </a:cubicBezTo>
                  <a:cubicBezTo>
                    <a:pt x="523" y="208"/>
                    <a:pt x="570" y="231"/>
                    <a:pt x="593" y="266"/>
                  </a:cubicBezTo>
                  <a:cubicBezTo>
                    <a:pt x="686" y="370"/>
                    <a:pt x="651" y="521"/>
                    <a:pt x="535" y="591"/>
                  </a:cubicBezTo>
                  <a:cubicBezTo>
                    <a:pt x="494" y="615"/>
                    <a:pt x="446" y="628"/>
                    <a:pt x="400" y="628"/>
                  </a:cubicBezTo>
                  <a:cubicBezTo>
                    <a:pt x="315" y="628"/>
                    <a:pt x="236" y="584"/>
                    <a:pt x="221" y="486"/>
                  </a:cubicBezTo>
                  <a:cubicBezTo>
                    <a:pt x="198" y="382"/>
                    <a:pt x="245" y="266"/>
                    <a:pt x="314" y="231"/>
                  </a:cubicBezTo>
                  <a:cubicBezTo>
                    <a:pt x="349" y="205"/>
                    <a:pt x="390" y="192"/>
                    <a:pt x="433" y="192"/>
                  </a:cubicBezTo>
                  <a:close/>
                  <a:moveTo>
                    <a:pt x="422" y="0"/>
                  </a:moveTo>
                  <a:cubicBezTo>
                    <a:pt x="254" y="0"/>
                    <a:pt x="93" y="106"/>
                    <a:pt x="24" y="254"/>
                  </a:cubicBezTo>
                  <a:cubicBezTo>
                    <a:pt x="12" y="289"/>
                    <a:pt x="12" y="312"/>
                    <a:pt x="12" y="336"/>
                  </a:cubicBezTo>
                  <a:cubicBezTo>
                    <a:pt x="1" y="405"/>
                    <a:pt x="1" y="475"/>
                    <a:pt x="24" y="545"/>
                  </a:cubicBezTo>
                  <a:cubicBezTo>
                    <a:pt x="83" y="713"/>
                    <a:pt x="239" y="808"/>
                    <a:pt x="400" y="808"/>
                  </a:cubicBezTo>
                  <a:cubicBezTo>
                    <a:pt x="461" y="808"/>
                    <a:pt x="524" y="794"/>
                    <a:pt x="581" y="765"/>
                  </a:cubicBezTo>
                  <a:cubicBezTo>
                    <a:pt x="779" y="661"/>
                    <a:pt x="883" y="428"/>
                    <a:pt x="767" y="231"/>
                  </a:cubicBezTo>
                  <a:cubicBezTo>
                    <a:pt x="721" y="115"/>
                    <a:pt x="639" y="45"/>
                    <a:pt x="512" y="10"/>
                  </a:cubicBezTo>
                  <a:cubicBezTo>
                    <a:pt x="482" y="4"/>
                    <a:pt x="452" y="0"/>
                    <a:pt x="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1" name="Google Shape;5141;p90"/>
            <p:cNvSpPr/>
            <p:nvPr/>
          </p:nvSpPr>
          <p:spPr>
            <a:xfrm>
              <a:off x="3528750" y="3596975"/>
              <a:ext cx="22075" cy="20175"/>
            </a:xfrm>
            <a:custGeom>
              <a:avLst/>
              <a:gdLst/>
              <a:ahLst/>
              <a:cxnLst/>
              <a:rect l="l" t="t" r="r" b="b"/>
              <a:pathLst>
                <a:path w="883" h="807" extrusionOk="0">
                  <a:moveTo>
                    <a:pt x="433" y="188"/>
                  </a:moveTo>
                  <a:cubicBezTo>
                    <a:pt x="448" y="188"/>
                    <a:pt x="462" y="190"/>
                    <a:pt x="477" y="193"/>
                  </a:cubicBezTo>
                  <a:cubicBezTo>
                    <a:pt x="523" y="216"/>
                    <a:pt x="558" y="228"/>
                    <a:pt x="593" y="274"/>
                  </a:cubicBezTo>
                  <a:cubicBezTo>
                    <a:pt x="674" y="379"/>
                    <a:pt x="651" y="518"/>
                    <a:pt x="535" y="587"/>
                  </a:cubicBezTo>
                  <a:cubicBezTo>
                    <a:pt x="494" y="616"/>
                    <a:pt x="446" y="630"/>
                    <a:pt x="400" y="630"/>
                  </a:cubicBezTo>
                  <a:cubicBezTo>
                    <a:pt x="314" y="630"/>
                    <a:pt x="232" y="581"/>
                    <a:pt x="210" y="483"/>
                  </a:cubicBezTo>
                  <a:cubicBezTo>
                    <a:pt x="198" y="390"/>
                    <a:pt x="244" y="274"/>
                    <a:pt x="314" y="228"/>
                  </a:cubicBezTo>
                  <a:cubicBezTo>
                    <a:pt x="349" y="201"/>
                    <a:pt x="390" y="188"/>
                    <a:pt x="433" y="188"/>
                  </a:cubicBezTo>
                  <a:close/>
                  <a:moveTo>
                    <a:pt x="432" y="1"/>
                  </a:moveTo>
                  <a:cubicBezTo>
                    <a:pt x="263" y="1"/>
                    <a:pt x="85" y="109"/>
                    <a:pt x="24" y="262"/>
                  </a:cubicBezTo>
                  <a:cubicBezTo>
                    <a:pt x="12" y="286"/>
                    <a:pt x="12" y="320"/>
                    <a:pt x="12" y="332"/>
                  </a:cubicBezTo>
                  <a:cubicBezTo>
                    <a:pt x="1" y="402"/>
                    <a:pt x="1" y="471"/>
                    <a:pt x="24" y="553"/>
                  </a:cubicBezTo>
                  <a:cubicBezTo>
                    <a:pt x="73" y="718"/>
                    <a:pt x="229" y="807"/>
                    <a:pt x="389" y="807"/>
                  </a:cubicBezTo>
                  <a:cubicBezTo>
                    <a:pt x="454" y="807"/>
                    <a:pt x="521" y="792"/>
                    <a:pt x="581" y="762"/>
                  </a:cubicBezTo>
                  <a:cubicBezTo>
                    <a:pt x="778" y="669"/>
                    <a:pt x="883" y="437"/>
                    <a:pt x="767" y="228"/>
                  </a:cubicBezTo>
                  <a:cubicBezTo>
                    <a:pt x="720" y="112"/>
                    <a:pt x="639" y="42"/>
                    <a:pt x="500" y="7"/>
                  </a:cubicBezTo>
                  <a:cubicBezTo>
                    <a:pt x="478" y="3"/>
                    <a:pt x="455" y="1"/>
                    <a:pt x="4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2" name="Google Shape;5142;p90"/>
            <p:cNvSpPr/>
            <p:nvPr/>
          </p:nvSpPr>
          <p:spPr>
            <a:xfrm>
              <a:off x="3447700" y="3490275"/>
              <a:ext cx="73350" cy="147650"/>
            </a:xfrm>
            <a:custGeom>
              <a:avLst/>
              <a:gdLst/>
              <a:ahLst/>
              <a:cxnLst/>
              <a:rect l="l" t="t" r="r" b="b"/>
              <a:pathLst>
                <a:path w="2934" h="5906" extrusionOk="0">
                  <a:moveTo>
                    <a:pt x="103" y="1"/>
                  </a:moveTo>
                  <a:cubicBezTo>
                    <a:pt x="52" y="1"/>
                    <a:pt x="0" y="37"/>
                    <a:pt x="15" y="96"/>
                  </a:cubicBezTo>
                  <a:cubicBezTo>
                    <a:pt x="352" y="1117"/>
                    <a:pt x="921" y="2023"/>
                    <a:pt x="1327" y="3010"/>
                  </a:cubicBezTo>
                  <a:cubicBezTo>
                    <a:pt x="1513" y="3462"/>
                    <a:pt x="1699" y="3927"/>
                    <a:pt x="1884" y="4368"/>
                  </a:cubicBezTo>
                  <a:cubicBezTo>
                    <a:pt x="2105" y="4855"/>
                    <a:pt x="2442" y="5320"/>
                    <a:pt x="2639" y="5831"/>
                  </a:cubicBezTo>
                  <a:cubicBezTo>
                    <a:pt x="2666" y="5884"/>
                    <a:pt x="2708" y="5906"/>
                    <a:pt x="2752" y="5906"/>
                  </a:cubicBezTo>
                  <a:cubicBezTo>
                    <a:pt x="2841" y="5906"/>
                    <a:pt x="2933" y="5812"/>
                    <a:pt x="2894" y="5703"/>
                  </a:cubicBezTo>
                  <a:cubicBezTo>
                    <a:pt x="2523" y="4797"/>
                    <a:pt x="2047" y="3845"/>
                    <a:pt x="1583" y="3010"/>
                  </a:cubicBezTo>
                  <a:cubicBezTo>
                    <a:pt x="1049" y="2058"/>
                    <a:pt x="770" y="978"/>
                    <a:pt x="178" y="38"/>
                  </a:cubicBezTo>
                  <a:cubicBezTo>
                    <a:pt x="161" y="12"/>
                    <a:pt x="132" y="1"/>
                    <a:pt x="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3" name="Google Shape;5143;p90"/>
            <p:cNvSpPr/>
            <p:nvPr/>
          </p:nvSpPr>
          <p:spPr>
            <a:xfrm>
              <a:off x="3381325" y="3449650"/>
              <a:ext cx="199700" cy="230525"/>
            </a:xfrm>
            <a:custGeom>
              <a:avLst/>
              <a:gdLst/>
              <a:ahLst/>
              <a:cxnLst/>
              <a:rect l="l" t="t" r="r" b="b"/>
              <a:pathLst>
                <a:path w="7988" h="9221" extrusionOk="0">
                  <a:moveTo>
                    <a:pt x="4528" y="386"/>
                  </a:moveTo>
                  <a:cubicBezTo>
                    <a:pt x="4853" y="1326"/>
                    <a:pt x="5294" y="2081"/>
                    <a:pt x="5689" y="3009"/>
                  </a:cubicBezTo>
                  <a:cubicBezTo>
                    <a:pt x="5874" y="3462"/>
                    <a:pt x="6316" y="4205"/>
                    <a:pt x="6513" y="4658"/>
                  </a:cubicBezTo>
                  <a:cubicBezTo>
                    <a:pt x="6734" y="5145"/>
                    <a:pt x="7407" y="6318"/>
                    <a:pt x="7593" y="6829"/>
                  </a:cubicBezTo>
                  <a:cubicBezTo>
                    <a:pt x="6734" y="7223"/>
                    <a:pt x="5782" y="7699"/>
                    <a:pt x="5259" y="7990"/>
                  </a:cubicBezTo>
                  <a:cubicBezTo>
                    <a:pt x="4690" y="8315"/>
                    <a:pt x="4110" y="8559"/>
                    <a:pt x="3529" y="8837"/>
                  </a:cubicBezTo>
                  <a:cubicBezTo>
                    <a:pt x="3146" y="7920"/>
                    <a:pt x="2264" y="6086"/>
                    <a:pt x="1800" y="5273"/>
                  </a:cubicBezTo>
                  <a:cubicBezTo>
                    <a:pt x="1266" y="4333"/>
                    <a:pt x="940" y="3346"/>
                    <a:pt x="360" y="2417"/>
                  </a:cubicBezTo>
                  <a:cubicBezTo>
                    <a:pt x="882" y="2173"/>
                    <a:pt x="1382" y="1930"/>
                    <a:pt x="1962" y="1674"/>
                  </a:cubicBezTo>
                  <a:cubicBezTo>
                    <a:pt x="2415" y="1489"/>
                    <a:pt x="3146" y="1059"/>
                    <a:pt x="3599" y="850"/>
                  </a:cubicBezTo>
                  <a:cubicBezTo>
                    <a:pt x="3820" y="746"/>
                    <a:pt x="4168" y="571"/>
                    <a:pt x="4528" y="386"/>
                  </a:cubicBezTo>
                  <a:close/>
                  <a:moveTo>
                    <a:pt x="4585" y="0"/>
                  </a:moveTo>
                  <a:cubicBezTo>
                    <a:pt x="4581" y="0"/>
                    <a:pt x="4578" y="1"/>
                    <a:pt x="4574" y="3"/>
                  </a:cubicBezTo>
                  <a:cubicBezTo>
                    <a:pt x="3692" y="420"/>
                    <a:pt x="2566" y="966"/>
                    <a:pt x="2009" y="1291"/>
                  </a:cubicBezTo>
                  <a:cubicBezTo>
                    <a:pt x="1683" y="1465"/>
                    <a:pt x="1370" y="1628"/>
                    <a:pt x="1045" y="1779"/>
                  </a:cubicBezTo>
                  <a:cubicBezTo>
                    <a:pt x="882" y="1860"/>
                    <a:pt x="708" y="1930"/>
                    <a:pt x="557" y="1999"/>
                  </a:cubicBezTo>
                  <a:cubicBezTo>
                    <a:pt x="465" y="2046"/>
                    <a:pt x="395" y="2069"/>
                    <a:pt x="302" y="2115"/>
                  </a:cubicBezTo>
                  <a:cubicBezTo>
                    <a:pt x="209" y="2162"/>
                    <a:pt x="0" y="2232"/>
                    <a:pt x="58" y="2371"/>
                  </a:cubicBezTo>
                  <a:cubicBezTo>
                    <a:pt x="314" y="3044"/>
                    <a:pt x="650" y="3636"/>
                    <a:pt x="975" y="4298"/>
                  </a:cubicBezTo>
                  <a:cubicBezTo>
                    <a:pt x="987" y="4333"/>
                    <a:pt x="1010" y="4379"/>
                    <a:pt x="1033" y="4426"/>
                  </a:cubicBezTo>
                  <a:cubicBezTo>
                    <a:pt x="1161" y="4681"/>
                    <a:pt x="1277" y="4960"/>
                    <a:pt x="1393" y="5215"/>
                  </a:cubicBezTo>
                  <a:cubicBezTo>
                    <a:pt x="1579" y="5668"/>
                    <a:pt x="2020" y="6411"/>
                    <a:pt x="2218" y="6864"/>
                  </a:cubicBezTo>
                  <a:cubicBezTo>
                    <a:pt x="2438" y="7351"/>
                    <a:pt x="3111" y="8524"/>
                    <a:pt x="3297" y="9034"/>
                  </a:cubicBezTo>
                  <a:cubicBezTo>
                    <a:pt x="3309" y="9081"/>
                    <a:pt x="3355" y="9197"/>
                    <a:pt x="3367" y="9220"/>
                  </a:cubicBezTo>
                  <a:cubicBezTo>
                    <a:pt x="3936" y="8965"/>
                    <a:pt x="4539" y="8663"/>
                    <a:pt x="5155" y="8396"/>
                  </a:cubicBezTo>
                  <a:cubicBezTo>
                    <a:pt x="5596" y="8210"/>
                    <a:pt x="6339" y="7769"/>
                    <a:pt x="6792" y="7572"/>
                  </a:cubicBezTo>
                  <a:cubicBezTo>
                    <a:pt x="7070" y="7456"/>
                    <a:pt x="7987" y="7026"/>
                    <a:pt x="7952" y="6945"/>
                  </a:cubicBezTo>
                  <a:cubicBezTo>
                    <a:pt x="7593" y="6051"/>
                    <a:pt x="6548" y="3903"/>
                    <a:pt x="6072" y="3056"/>
                  </a:cubicBezTo>
                  <a:cubicBezTo>
                    <a:pt x="5536" y="2121"/>
                    <a:pt x="4788" y="0"/>
                    <a:pt x="45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1"/>
        </a:solidFill>
        <a:effectLst/>
      </p:bgPr>
    </p:bg>
    <p:spTree>
      <p:nvGrpSpPr>
        <p:cNvPr id="1" name="Shape 5144"/>
        <p:cNvGrpSpPr/>
        <p:nvPr/>
      </p:nvGrpSpPr>
      <p:grpSpPr>
        <a:xfrm>
          <a:off x="0" y="0"/>
          <a:ext cx="0" cy="0"/>
          <a:chOff x="0" y="0"/>
          <a:chExt cx="0" cy="0"/>
        </a:xfrm>
      </p:grpSpPr>
      <p:grpSp>
        <p:nvGrpSpPr>
          <p:cNvPr id="5145" name="Google Shape;5145;p91"/>
          <p:cNvGrpSpPr/>
          <p:nvPr/>
        </p:nvGrpSpPr>
        <p:grpSpPr>
          <a:xfrm rot="-2009154">
            <a:off x="7709718" y="-105421"/>
            <a:ext cx="569387" cy="950286"/>
            <a:chOff x="1980950" y="3649100"/>
            <a:chExt cx="146600" cy="244675"/>
          </a:xfrm>
        </p:grpSpPr>
        <p:sp>
          <p:nvSpPr>
            <p:cNvPr id="5146" name="Google Shape;5146;p9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7" name="Google Shape;5147;p9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8" name="Google Shape;5148;p9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9" name="Google Shape;5149;p9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0" name="Google Shape;5150;p9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1" name="Google Shape;5151;p9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2" name="Google Shape;5152;p9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3" name="Google Shape;5153;p9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4" name="Google Shape;5154;p9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5" name="Google Shape;5155;p9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6" name="Google Shape;5156;p9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57" name="Google Shape;5157;p91"/>
          <p:cNvGrpSpPr/>
          <p:nvPr/>
        </p:nvGrpSpPr>
        <p:grpSpPr>
          <a:xfrm rot="-566270">
            <a:off x="8628154" y="166731"/>
            <a:ext cx="623491" cy="1156677"/>
            <a:chOff x="2369275" y="3344925"/>
            <a:chExt cx="160525" cy="297800"/>
          </a:xfrm>
        </p:grpSpPr>
        <p:sp>
          <p:nvSpPr>
            <p:cNvPr id="5158" name="Google Shape;5158;p9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9" name="Google Shape;5159;p9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0" name="Google Shape;5160;p9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1" name="Google Shape;5161;p9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2" name="Google Shape;5162;p9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3" name="Google Shape;5163;p9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4" name="Google Shape;5164;p9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5" name="Google Shape;5165;p9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6" name="Google Shape;5166;p9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7" name="Google Shape;5167;p9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8" name="Google Shape;5168;p9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9" name="Google Shape;5169;p9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0" name="Google Shape;5170;p9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1" name="Google Shape;5171;p9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2" name="Google Shape;5172;p9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73" name="Google Shape;5173;p91"/>
          <p:cNvGrpSpPr/>
          <p:nvPr/>
        </p:nvGrpSpPr>
        <p:grpSpPr>
          <a:xfrm rot="6522359">
            <a:off x="8016507" y="583527"/>
            <a:ext cx="414893" cy="1399068"/>
            <a:chOff x="954700" y="3672025"/>
            <a:chExt cx="106825" cy="360200"/>
          </a:xfrm>
        </p:grpSpPr>
        <p:sp>
          <p:nvSpPr>
            <p:cNvPr id="5174" name="Google Shape;5174;p9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5" name="Google Shape;5175;p9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6" name="Google Shape;5176;p9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7" name="Google Shape;5177;p9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8" name="Google Shape;5178;p9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9" name="Google Shape;5179;p9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0" name="Google Shape;5180;p9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1" name="Google Shape;5181;p9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2" name="Google Shape;5182;p9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83" name="Google Shape;5183;p91"/>
          <p:cNvGrpSpPr/>
          <p:nvPr/>
        </p:nvGrpSpPr>
        <p:grpSpPr>
          <a:xfrm rot="-3717561">
            <a:off x="411764" y="3419439"/>
            <a:ext cx="360249" cy="1149361"/>
            <a:chOff x="616875" y="3027700"/>
            <a:chExt cx="97525" cy="311150"/>
          </a:xfrm>
        </p:grpSpPr>
        <p:sp>
          <p:nvSpPr>
            <p:cNvPr id="5184" name="Google Shape;5184;p91"/>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5" name="Google Shape;5185;p91"/>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6" name="Google Shape;5186;p91"/>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7" name="Google Shape;5187;p91"/>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8" name="Google Shape;5188;p91"/>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89" name="Google Shape;5189;p91"/>
          <p:cNvSpPr/>
          <p:nvPr/>
        </p:nvSpPr>
        <p:spPr>
          <a:xfrm rot="1965861">
            <a:off x="148484" y="4390720"/>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0" name="Google Shape;5190;p91"/>
          <p:cNvSpPr/>
          <p:nvPr/>
        </p:nvSpPr>
        <p:spPr>
          <a:xfrm rot="2153135">
            <a:off x="863825" y="4431225"/>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1" name="Google Shape;5191;p91"/>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Title and three columns">
  <p:cSld name="ONE_COLUMN_TEXT_1">
    <p:bg>
      <p:bgPr>
        <a:solidFill>
          <a:schemeClr val="accent1"/>
        </a:solidFill>
        <a:effectLst/>
      </p:bgPr>
    </p:bg>
    <p:spTree>
      <p:nvGrpSpPr>
        <p:cNvPr id="1" name="Shape 5192"/>
        <p:cNvGrpSpPr/>
        <p:nvPr/>
      </p:nvGrpSpPr>
      <p:grpSpPr>
        <a:xfrm>
          <a:off x="0" y="0"/>
          <a:ext cx="0" cy="0"/>
          <a:chOff x="0" y="0"/>
          <a:chExt cx="0" cy="0"/>
        </a:xfrm>
      </p:grpSpPr>
      <p:sp>
        <p:nvSpPr>
          <p:cNvPr id="5193" name="Google Shape;5193;p92"/>
          <p:cNvSpPr txBox="1">
            <a:spLocks noGrp="1"/>
          </p:cNvSpPr>
          <p:nvPr>
            <p:ph type="subTitle" idx="1"/>
          </p:nvPr>
        </p:nvSpPr>
        <p:spPr>
          <a:xfrm>
            <a:off x="1190160" y="2807726"/>
            <a:ext cx="20088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194" name="Google Shape;5194;p92"/>
          <p:cNvSpPr txBox="1">
            <a:spLocks noGrp="1"/>
          </p:cNvSpPr>
          <p:nvPr>
            <p:ph type="subTitle" idx="2"/>
          </p:nvPr>
        </p:nvSpPr>
        <p:spPr>
          <a:xfrm>
            <a:off x="1190160" y="2333132"/>
            <a:ext cx="20088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5195" name="Google Shape;5195;p92"/>
          <p:cNvSpPr txBox="1">
            <a:spLocks noGrp="1"/>
          </p:cNvSpPr>
          <p:nvPr>
            <p:ph type="subTitle" idx="3"/>
          </p:nvPr>
        </p:nvSpPr>
        <p:spPr>
          <a:xfrm>
            <a:off x="5945040" y="2807726"/>
            <a:ext cx="20088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196" name="Google Shape;5196;p92"/>
          <p:cNvSpPr txBox="1">
            <a:spLocks noGrp="1"/>
          </p:cNvSpPr>
          <p:nvPr>
            <p:ph type="subTitle" idx="4"/>
          </p:nvPr>
        </p:nvSpPr>
        <p:spPr>
          <a:xfrm>
            <a:off x="5945040" y="2333132"/>
            <a:ext cx="20088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5197" name="Google Shape;5197;p92"/>
          <p:cNvSpPr txBox="1">
            <a:spLocks noGrp="1"/>
          </p:cNvSpPr>
          <p:nvPr>
            <p:ph type="subTitle" idx="5"/>
          </p:nvPr>
        </p:nvSpPr>
        <p:spPr>
          <a:xfrm>
            <a:off x="3567600" y="2807726"/>
            <a:ext cx="20088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198" name="Google Shape;5198;p92"/>
          <p:cNvSpPr txBox="1">
            <a:spLocks noGrp="1"/>
          </p:cNvSpPr>
          <p:nvPr>
            <p:ph type="subTitle" idx="6"/>
          </p:nvPr>
        </p:nvSpPr>
        <p:spPr>
          <a:xfrm>
            <a:off x="3567600" y="2333132"/>
            <a:ext cx="20088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5199" name="Google Shape;5199;p92"/>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5200" name="Google Shape;5200;p92"/>
          <p:cNvGrpSpPr/>
          <p:nvPr/>
        </p:nvGrpSpPr>
        <p:grpSpPr>
          <a:xfrm rot="-2918387">
            <a:off x="-156344" y="-91325"/>
            <a:ext cx="569392" cy="950297"/>
            <a:chOff x="1980950" y="3649100"/>
            <a:chExt cx="146600" cy="244675"/>
          </a:xfrm>
        </p:grpSpPr>
        <p:sp>
          <p:nvSpPr>
            <p:cNvPr id="5201" name="Google Shape;5201;p92"/>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2" name="Google Shape;5202;p92"/>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3" name="Google Shape;5203;p92"/>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4" name="Google Shape;5204;p92"/>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5" name="Google Shape;5205;p92"/>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6" name="Google Shape;5206;p92"/>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7" name="Google Shape;5207;p92"/>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8" name="Google Shape;5208;p92"/>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9" name="Google Shape;5209;p92"/>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0" name="Google Shape;5210;p92"/>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1" name="Google Shape;5211;p92"/>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12" name="Google Shape;5212;p92"/>
          <p:cNvGrpSpPr/>
          <p:nvPr/>
        </p:nvGrpSpPr>
        <p:grpSpPr>
          <a:xfrm rot="-2013131">
            <a:off x="8738566" y="512475"/>
            <a:ext cx="623487" cy="1156670"/>
            <a:chOff x="2369275" y="3344925"/>
            <a:chExt cx="160525" cy="297800"/>
          </a:xfrm>
        </p:grpSpPr>
        <p:sp>
          <p:nvSpPr>
            <p:cNvPr id="5213" name="Google Shape;5213;p92"/>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4" name="Google Shape;5214;p92"/>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5" name="Google Shape;5215;p92"/>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6" name="Google Shape;5216;p92"/>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7" name="Google Shape;5217;p92"/>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8" name="Google Shape;5218;p92"/>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9" name="Google Shape;5219;p92"/>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0" name="Google Shape;5220;p92"/>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1" name="Google Shape;5221;p92"/>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2" name="Google Shape;5222;p92"/>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3" name="Google Shape;5223;p92"/>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4" name="Google Shape;5224;p92"/>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5" name="Google Shape;5225;p92"/>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6" name="Google Shape;5226;p92"/>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7" name="Google Shape;5227;p92"/>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28" name="Google Shape;5228;p92"/>
          <p:cNvGrpSpPr/>
          <p:nvPr/>
        </p:nvGrpSpPr>
        <p:grpSpPr>
          <a:xfrm rot="6235069">
            <a:off x="818885" y="-220963"/>
            <a:ext cx="817372" cy="843276"/>
            <a:chOff x="2894600" y="3171950"/>
            <a:chExt cx="210450" cy="217125"/>
          </a:xfrm>
        </p:grpSpPr>
        <p:sp>
          <p:nvSpPr>
            <p:cNvPr id="5229" name="Google Shape;5229;p92"/>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0" name="Google Shape;5230;p92"/>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31" name="Google Shape;5231;p92"/>
          <p:cNvGrpSpPr/>
          <p:nvPr/>
        </p:nvGrpSpPr>
        <p:grpSpPr>
          <a:xfrm rot="6698716">
            <a:off x="-353649" y="846037"/>
            <a:ext cx="1139236" cy="832555"/>
            <a:chOff x="3261275" y="2943825"/>
            <a:chExt cx="293325" cy="214350"/>
          </a:xfrm>
        </p:grpSpPr>
        <p:sp>
          <p:nvSpPr>
            <p:cNvPr id="5232" name="Google Shape;5232;p92"/>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3" name="Google Shape;5233;p92"/>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4" name="Google Shape;5234;p92"/>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5" name="Google Shape;5235;p92"/>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36" name="Google Shape;5236;p92"/>
          <p:cNvSpPr/>
          <p:nvPr/>
        </p:nvSpPr>
        <p:spPr>
          <a:xfrm rot="1720377">
            <a:off x="7543202"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7" name="Google Shape;5237;p92"/>
          <p:cNvSpPr/>
          <p:nvPr/>
        </p:nvSpPr>
        <p:spPr>
          <a:xfrm rot="842110">
            <a:off x="8523020" y="-44893"/>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238" name="Google Shape;5238;p92"/>
          <p:cNvGrpSpPr/>
          <p:nvPr/>
        </p:nvGrpSpPr>
        <p:grpSpPr>
          <a:xfrm rot="-6757396">
            <a:off x="1094034" y="323603"/>
            <a:ext cx="414892" cy="1399056"/>
            <a:chOff x="954700" y="3672025"/>
            <a:chExt cx="106825" cy="360200"/>
          </a:xfrm>
        </p:grpSpPr>
        <p:sp>
          <p:nvSpPr>
            <p:cNvPr id="5239" name="Google Shape;5239;p9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0" name="Google Shape;5240;p9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1" name="Google Shape;5241;p9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2" name="Google Shape;5242;p9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3" name="Google Shape;5243;p9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4" name="Google Shape;5244;p9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5" name="Google Shape;5245;p9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6" name="Google Shape;5246;p9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7" name="Google Shape;5247;p9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48" name="Google Shape;5248;p92"/>
          <p:cNvGrpSpPr/>
          <p:nvPr/>
        </p:nvGrpSpPr>
        <p:grpSpPr>
          <a:xfrm rot="-4839262" flipH="1">
            <a:off x="7749945" y="491434"/>
            <a:ext cx="735585" cy="735614"/>
            <a:chOff x="2894600" y="3171950"/>
            <a:chExt cx="210450" cy="217125"/>
          </a:xfrm>
        </p:grpSpPr>
        <p:sp>
          <p:nvSpPr>
            <p:cNvPr id="5249" name="Google Shape;5249;p92"/>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0" name="Google Shape;5250;p92"/>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2"/>
        </a:solidFill>
        <a:effectLst/>
      </p:bgPr>
    </p:bg>
    <p:spTree>
      <p:nvGrpSpPr>
        <p:cNvPr id="1" name="Shape 5251"/>
        <p:cNvGrpSpPr/>
        <p:nvPr/>
      </p:nvGrpSpPr>
      <p:grpSpPr>
        <a:xfrm>
          <a:off x="0" y="0"/>
          <a:ext cx="0" cy="0"/>
          <a:chOff x="0" y="0"/>
          <a:chExt cx="0" cy="0"/>
        </a:xfrm>
      </p:grpSpPr>
      <p:sp>
        <p:nvSpPr>
          <p:cNvPr id="5252" name="Google Shape;5252;p93"/>
          <p:cNvSpPr txBox="1">
            <a:spLocks noGrp="1"/>
          </p:cNvSpPr>
          <p:nvPr>
            <p:ph type="subTitle" idx="1"/>
          </p:nvPr>
        </p:nvSpPr>
        <p:spPr>
          <a:xfrm>
            <a:off x="719976" y="1244195"/>
            <a:ext cx="7704000" cy="336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200"/>
              <a:buFont typeface="Roboto Condensed"/>
              <a:buNone/>
              <a:defRPr sz="12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253" name="Google Shape;5253;p93"/>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5254" name="Google Shape;5254;p93"/>
          <p:cNvGrpSpPr/>
          <p:nvPr/>
        </p:nvGrpSpPr>
        <p:grpSpPr>
          <a:xfrm rot="-1403612" flipH="1">
            <a:off x="7449365" y="-167799"/>
            <a:ext cx="933827" cy="906562"/>
            <a:chOff x="1428925" y="2779850"/>
            <a:chExt cx="216825" cy="210450"/>
          </a:xfrm>
        </p:grpSpPr>
        <p:sp>
          <p:nvSpPr>
            <p:cNvPr id="5255" name="Google Shape;5255;p93"/>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6" name="Google Shape;5256;p93"/>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57" name="Google Shape;5257;p93"/>
          <p:cNvGrpSpPr/>
          <p:nvPr/>
        </p:nvGrpSpPr>
        <p:grpSpPr>
          <a:xfrm rot="1184074" flipH="1">
            <a:off x="8073789" y="853947"/>
            <a:ext cx="946245" cy="568151"/>
            <a:chOff x="3404154" y="3858689"/>
            <a:chExt cx="195696" cy="117495"/>
          </a:xfrm>
        </p:grpSpPr>
        <p:sp>
          <p:nvSpPr>
            <p:cNvPr id="5258" name="Google Shape;5258;p93"/>
            <p:cNvSpPr/>
            <p:nvPr/>
          </p:nvSpPr>
          <p:spPr>
            <a:xfrm rot="2215357">
              <a:off x="3427764" y="3867620"/>
              <a:ext cx="62996" cy="99633"/>
            </a:xfrm>
            <a:custGeom>
              <a:avLst/>
              <a:gdLst/>
              <a:ahLst/>
              <a:cxnLst/>
              <a:rect l="l" t="t" r="r" b="b"/>
              <a:pathLst>
                <a:path w="2520" h="3985" extrusionOk="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9" name="Google Shape;5259;p93"/>
            <p:cNvSpPr/>
            <p:nvPr/>
          </p:nvSpPr>
          <p:spPr>
            <a:xfrm>
              <a:off x="3538050" y="3867325"/>
              <a:ext cx="61800" cy="99475"/>
            </a:xfrm>
            <a:custGeom>
              <a:avLst/>
              <a:gdLst/>
              <a:ahLst/>
              <a:cxnLst/>
              <a:rect l="l" t="t" r="r" b="b"/>
              <a:pathLst>
                <a:path w="2472" h="3979" extrusionOk="0">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60" name="Google Shape;5260;p93"/>
          <p:cNvSpPr/>
          <p:nvPr/>
        </p:nvSpPr>
        <p:spPr>
          <a:xfrm rot="-1076836">
            <a:off x="8665835" y="124950"/>
            <a:ext cx="733306" cy="1031368"/>
          </a:xfrm>
          <a:custGeom>
            <a:avLst/>
            <a:gdLst/>
            <a:ahLst/>
            <a:cxnLst/>
            <a:rect l="l" t="t" r="r" b="b"/>
            <a:pathLst>
              <a:path w="7024" h="9879" extrusionOk="0">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TITLE_AND_TWO_COLUMNS_2">
    <p:bg>
      <p:bgPr>
        <a:solidFill>
          <a:schemeClr val="accent1"/>
        </a:solidFill>
        <a:effectLst/>
      </p:bgPr>
    </p:bg>
    <p:spTree>
      <p:nvGrpSpPr>
        <p:cNvPr id="1" name="Shape 519"/>
        <p:cNvGrpSpPr/>
        <p:nvPr/>
      </p:nvGrpSpPr>
      <p:grpSpPr>
        <a:xfrm>
          <a:off x="0" y="0"/>
          <a:ext cx="0" cy="0"/>
          <a:chOff x="0" y="0"/>
          <a:chExt cx="0" cy="0"/>
        </a:xfrm>
      </p:grpSpPr>
      <p:sp>
        <p:nvSpPr>
          <p:cNvPr id="520" name="Google Shape;520;p10"/>
          <p:cNvSpPr txBox="1">
            <a:spLocks noGrp="1"/>
          </p:cNvSpPr>
          <p:nvPr>
            <p:ph type="subTitle" idx="1"/>
          </p:nvPr>
        </p:nvSpPr>
        <p:spPr>
          <a:xfrm>
            <a:off x="3297300" y="1957675"/>
            <a:ext cx="2549400" cy="10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21" name="Google Shape;521;p10"/>
          <p:cNvSpPr txBox="1">
            <a:spLocks noGrp="1"/>
          </p:cNvSpPr>
          <p:nvPr>
            <p:ph type="ctrTitle"/>
          </p:nvPr>
        </p:nvSpPr>
        <p:spPr>
          <a:xfrm>
            <a:off x="2674350" y="723533"/>
            <a:ext cx="3795300" cy="102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Font typeface="Neucha"/>
              <a:buNone/>
              <a:defRPr sz="6000" b="1">
                <a:latin typeface="Neucha"/>
                <a:ea typeface="Neucha"/>
                <a:cs typeface="Neucha"/>
                <a:sym typeface="Neucha"/>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522" name="Google Shape;522;p10"/>
          <p:cNvSpPr txBox="1">
            <a:spLocks noGrp="1"/>
          </p:cNvSpPr>
          <p:nvPr>
            <p:ph type="subTitle" idx="2"/>
          </p:nvPr>
        </p:nvSpPr>
        <p:spPr>
          <a:xfrm>
            <a:off x="2295450" y="1659850"/>
            <a:ext cx="4553100" cy="446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rtl="0">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523" name="Google Shape;523;p10"/>
          <p:cNvGrpSpPr/>
          <p:nvPr/>
        </p:nvGrpSpPr>
        <p:grpSpPr>
          <a:xfrm rot="-3553717" flipH="1">
            <a:off x="7688754" y="3898355"/>
            <a:ext cx="1657053" cy="1186673"/>
            <a:chOff x="2656025" y="2684075"/>
            <a:chExt cx="464100" cy="332350"/>
          </a:xfrm>
        </p:grpSpPr>
        <p:sp>
          <p:nvSpPr>
            <p:cNvPr id="524" name="Google Shape;524;p10"/>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0"/>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0"/>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rot="-1425117" flipH="1">
            <a:off x="6752048" y="4272006"/>
            <a:ext cx="870560" cy="1160758"/>
            <a:chOff x="2957300" y="3608175"/>
            <a:chExt cx="231325" cy="310850"/>
          </a:xfrm>
        </p:grpSpPr>
        <p:sp>
          <p:nvSpPr>
            <p:cNvPr id="533" name="Google Shape;533;p10"/>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0"/>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0"/>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0"/>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0"/>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0"/>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10"/>
          <p:cNvGrpSpPr/>
          <p:nvPr/>
        </p:nvGrpSpPr>
        <p:grpSpPr>
          <a:xfrm rot="2084963" flipH="1">
            <a:off x="1022764" y="-103695"/>
            <a:ext cx="1670611" cy="1197127"/>
            <a:chOff x="692625" y="2569725"/>
            <a:chExt cx="463800" cy="332350"/>
          </a:xfrm>
        </p:grpSpPr>
        <p:sp>
          <p:nvSpPr>
            <p:cNvPr id="547" name="Google Shape;547;p10"/>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0"/>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10"/>
          <p:cNvGrpSpPr/>
          <p:nvPr/>
        </p:nvGrpSpPr>
        <p:grpSpPr>
          <a:xfrm rot="1062273" flipH="1">
            <a:off x="-107477" y="229689"/>
            <a:ext cx="384784" cy="1297441"/>
            <a:chOff x="954700" y="3672025"/>
            <a:chExt cx="106825" cy="360200"/>
          </a:xfrm>
        </p:grpSpPr>
        <p:sp>
          <p:nvSpPr>
            <p:cNvPr id="550" name="Google Shape;550;p10"/>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0"/>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0"/>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0"/>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0"/>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0"/>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0"/>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0"/>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0"/>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10"/>
          <p:cNvGrpSpPr/>
          <p:nvPr/>
        </p:nvGrpSpPr>
        <p:grpSpPr>
          <a:xfrm rot="-1031363" flipH="1">
            <a:off x="-137267" y="1716289"/>
            <a:ext cx="781001" cy="756958"/>
            <a:chOff x="852825" y="3133350"/>
            <a:chExt cx="216825" cy="210150"/>
          </a:xfrm>
        </p:grpSpPr>
        <p:sp>
          <p:nvSpPr>
            <p:cNvPr id="560" name="Google Shape;560;p10"/>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0"/>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0"/>
          <p:cNvGrpSpPr/>
          <p:nvPr/>
        </p:nvGrpSpPr>
        <p:grpSpPr>
          <a:xfrm rot="9086648" flipH="1">
            <a:off x="2361570" y="-673704"/>
            <a:ext cx="351283" cy="1120755"/>
            <a:chOff x="616875" y="3027700"/>
            <a:chExt cx="97525" cy="311150"/>
          </a:xfrm>
        </p:grpSpPr>
        <p:sp>
          <p:nvSpPr>
            <p:cNvPr id="563" name="Google Shape;563;p10"/>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0"/>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0"/>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0"/>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0"/>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10"/>
          <p:cNvGrpSpPr/>
          <p:nvPr/>
        </p:nvGrpSpPr>
        <p:grpSpPr>
          <a:xfrm rot="-1974894" flipH="1">
            <a:off x="1370005" y="872286"/>
            <a:ext cx="233139" cy="565604"/>
            <a:chOff x="1282375" y="3450000"/>
            <a:chExt cx="64725" cy="157025"/>
          </a:xfrm>
        </p:grpSpPr>
        <p:sp>
          <p:nvSpPr>
            <p:cNvPr id="569" name="Google Shape;569;p10"/>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0"/>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0"/>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0"/>
          <p:cNvGrpSpPr/>
          <p:nvPr/>
        </p:nvGrpSpPr>
        <p:grpSpPr>
          <a:xfrm rot="-1302591" flipH="1">
            <a:off x="6190469" y="4653389"/>
            <a:ext cx="378569" cy="592888"/>
            <a:chOff x="683900" y="3612800"/>
            <a:chExt cx="105100" cy="164600"/>
          </a:xfrm>
        </p:grpSpPr>
        <p:sp>
          <p:nvSpPr>
            <p:cNvPr id="573" name="Google Shape;573;p10"/>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0"/>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10"/>
          <p:cNvGrpSpPr/>
          <p:nvPr/>
        </p:nvGrpSpPr>
        <p:grpSpPr>
          <a:xfrm rot="-1974894" flipH="1">
            <a:off x="8706980" y="2937336"/>
            <a:ext cx="233139" cy="565604"/>
            <a:chOff x="1282375" y="3450000"/>
            <a:chExt cx="64725" cy="157025"/>
          </a:xfrm>
        </p:grpSpPr>
        <p:sp>
          <p:nvSpPr>
            <p:cNvPr id="576" name="Google Shape;576;p10"/>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0"/>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0"/>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0"/>
          <p:cNvGrpSpPr/>
          <p:nvPr/>
        </p:nvGrpSpPr>
        <p:grpSpPr>
          <a:xfrm rot="291899" flipH="1">
            <a:off x="7579818" y="3216215"/>
            <a:ext cx="590935" cy="1096310"/>
            <a:chOff x="2369275" y="3344925"/>
            <a:chExt cx="160525" cy="297800"/>
          </a:xfrm>
        </p:grpSpPr>
        <p:sp>
          <p:nvSpPr>
            <p:cNvPr id="580" name="Google Shape;580;p10"/>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0"/>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0"/>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0"/>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0"/>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0"/>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0"/>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0"/>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0"/>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0"/>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0"/>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0"/>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0"/>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0"/>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0"/>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0"/>
          <p:cNvGrpSpPr/>
          <p:nvPr/>
        </p:nvGrpSpPr>
        <p:grpSpPr>
          <a:xfrm rot="-4092482" flipH="1">
            <a:off x="344761" y="-173701"/>
            <a:ext cx="773115" cy="298133"/>
            <a:chOff x="1154075" y="3734125"/>
            <a:chExt cx="201750" cy="77800"/>
          </a:xfrm>
        </p:grpSpPr>
        <p:sp>
          <p:nvSpPr>
            <p:cNvPr id="596" name="Google Shape;596;p10"/>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0"/>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0"/>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0"/>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0"/>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0"/>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0"/>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0"/>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10"/>
          <p:cNvGrpSpPr/>
          <p:nvPr/>
        </p:nvGrpSpPr>
        <p:grpSpPr>
          <a:xfrm rot="-1415750" flipH="1">
            <a:off x="430215" y="501184"/>
            <a:ext cx="602211" cy="1005088"/>
            <a:chOff x="1980950" y="3649100"/>
            <a:chExt cx="146600" cy="244675"/>
          </a:xfrm>
        </p:grpSpPr>
        <p:sp>
          <p:nvSpPr>
            <p:cNvPr id="605" name="Google Shape;605;p10"/>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0"/>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0"/>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0"/>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0"/>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0"/>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0"/>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0"/>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0"/>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0"/>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0"/>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0"/>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0"/>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10"/>
          <p:cNvGrpSpPr/>
          <p:nvPr/>
        </p:nvGrpSpPr>
        <p:grpSpPr>
          <a:xfrm rot="-897778" flipH="1">
            <a:off x="825036" y="1701916"/>
            <a:ext cx="540259" cy="223794"/>
            <a:chOff x="2333000" y="3750375"/>
            <a:chExt cx="157050" cy="65050"/>
          </a:xfrm>
        </p:grpSpPr>
        <p:sp>
          <p:nvSpPr>
            <p:cNvPr id="619" name="Google Shape;619;p10"/>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0"/>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0"/>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0"/>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0"/>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10"/>
          <p:cNvSpPr txBox="1"/>
          <p:nvPr/>
        </p:nvSpPr>
        <p:spPr>
          <a:xfrm>
            <a:off x="2994450" y="3953875"/>
            <a:ext cx="3155100" cy="500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b="1">
                <a:solidFill>
                  <a:schemeClr val="dk1"/>
                </a:solidFill>
                <a:latin typeface="Roboto Condensed"/>
                <a:ea typeface="Roboto Condensed"/>
                <a:cs typeface="Roboto Condensed"/>
                <a:sym typeface="Roboto Condensed"/>
              </a:rPr>
              <a:t>CREDITS</a:t>
            </a:r>
            <a:r>
              <a:rPr lang="en" sz="1200">
                <a:solidFill>
                  <a:schemeClr val="dk1"/>
                </a:solidFill>
                <a:latin typeface="Roboto Condensed"/>
                <a:ea typeface="Roboto Condensed"/>
                <a:cs typeface="Roboto Condensed"/>
                <a:sym typeface="Roboto Condensed"/>
              </a:rPr>
              <a:t>: This presentation template was created by </a:t>
            </a:r>
            <a:r>
              <a:rPr lang="en" sz="1200" b="1">
                <a:solidFill>
                  <a:schemeClr val="dk1"/>
                </a:solidFill>
                <a:uFill>
                  <a:noFill/>
                </a:uFill>
                <a:latin typeface="Roboto Condensed"/>
                <a:ea typeface="Roboto Condensed"/>
                <a:cs typeface="Roboto Condensed"/>
                <a:sym typeface="Roboto Condensed"/>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Condensed"/>
                <a:ea typeface="Roboto Condensed"/>
                <a:cs typeface="Roboto Condensed"/>
                <a:sym typeface="Roboto Condensed"/>
              </a:rPr>
              <a:t>, including icons by </a:t>
            </a:r>
            <a:r>
              <a:rPr lang="en" sz="1200" b="1">
                <a:solidFill>
                  <a:schemeClr val="dk1"/>
                </a:solidFill>
                <a:uFill>
                  <a:noFill/>
                </a:uFill>
                <a:latin typeface="Roboto Condensed"/>
                <a:ea typeface="Roboto Condensed"/>
                <a:cs typeface="Roboto Condensed"/>
                <a:sym typeface="Roboto Condensed"/>
                <a:hlinkClick r:id="rId3">
                  <a:extLst>
                    <a:ext uri="{A12FA001-AC4F-418D-AE19-62706E023703}">
                      <ahyp:hlinkClr xmlns:ahyp="http://schemas.microsoft.com/office/drawing/2018/hyperlinkcolor" val="tx"/>
                    </a:ext>
                  </a:extLst>
                </a:hlinkClick>
              </a:rPr>
              <a:t>Flaticon</a:t>
            </a:r>
            <a:r>
              <a:rPr lang="en" sz="1200" b="1">
                <a:solidFill>
                  <a:schemeClr val="dk1"/>
                </a:solidFill>
                <a:latin typeface="Roboto Condensed"/>
                <a:ea typeface="Roboto Condensed"/>
                <a:cs typeface="Roboto Condensed"/>
                <a:sym typeface="Roboto Condensed"/>
              </a:rPr>
              <a:t> </a:t>
            </a:r>
            <a:r>
              <a:rPr lang="en" sz="1200">
                <a:solidFill>
                  <a:schemeClr val="dk1"/>
                </a:solidFill>
                <a:latin typeface="Roboto Condensed"/>
                <a:ea typeface="Roboto Condensed"/>
                <a:cs typeface="Roboto Condensed"/>
                <a:sym typeface="Roboto Condensed"/>
              </a:rPr>
              <a:t>and infographics &amp; images by </a:t>
            </a:r>
            <a:r>
              <a:rPr lang="en" sz="1200" b="1">
                <a:solidFill>
                  <a:schemeClr val="dk1"/>
                </a:solidFill>
                <a:uFill>
                  <a:noFill/>
                </a:uFill>
                <a:latin typeface="Roboto Condensed"/>
                <a:ea typeface="Roboto Condensed"/>
                <a:cs typeface="Roboto Condensed"/>
                <a:sym typeface="Roboto Condensed"/>
                <a:hlinkClick r:id="rId4">
                  <a:extLst>
                    <a:ext uri="{A12FA001-AC4F-418D-AE19-62706E023703}">
                      <ahyp:hlinkClr xmlns:ahyp="http://schemas.microsoft.com/office/drawing/2018/hyperlinkcolor" val="tx"/>
                    </a:ext>
                  </a:extLst>
                </a:hlinkClick>
              </a:rPr>
              <a:t>Freepik</a:t>
            </a:r>
            <a:endParaRPr sz="1200" b="1">
              <a:solidFill>
                <a:schemeClr val="dk1"/>
              </a:solidFill>
              <a:latin typeface="Roboto Condensed"/>
              <a:ea typeface="Roboto Condensed"/>
              <a:cs typeface="Roboto Condensed"/>
              <a:sym typeface="Roboto Condense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and four columns">
  <p:cSld name="ONE_COLUMN_TEXT_1_1">
    <p:bg>
      <p:bgPr>
        <a:solidFill>
          <a:schemeClr val="accent1"/>
        </a:solidFill>
        <a:effectLst/>
      </p:bgPr>
    </p:bg>
    <p:spTree>
      <p:nvGrpSpPr>
        <p:cNvPr id="1" name="Shape 5261"/>
        <p:cNvGrpSpPr/>
        <p:nvPr/>
      </p:nvGrpSpPr>
      <p:grpSpPr>
        <a:xfrm>
          <a:off x="0" y="0"/>
          <a:ext cx="0" cy="0"/>
          <a:chOff x="0" y="0"/>
          <a:chExt cx="0" cy="0"/>
        </a:xfrm>
      </p:grpSpPr>
      <p:sp>
        <p:nvSpPr>
          <p:cNvPr id="5262" name="Google Shape;5262;p94"/>
          <p:cNvSpPr txBox="1">
            <a:spLocks noGrp="1"/>
          </p:cNvSpPr>
          <p:nvPr>
            <p:ph type="subTitle" idx="1"/>
          </p:nvPr>
        </p:nvSpPr>
        <p:spPr>
          <a:xfrm>
            <a:off x="720001"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263" name="Google Shape;5263;p94"/>
          <p:cNvSpPr txBox="1">
            <a:spLocks noGrp="1"/>
          </p:cNvSpPr>
          <p:nvPr>
            <p:ph type="subTitle" idx="2"/>
          </p:nvPr>
        </p:nvSpPr>
        <p:spPr>
          <a:xfrm>
            <a:off x="720001"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5264" name="Google Shape;5264;p94"/>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5265" name="Google Shape;5265;p94"/>
          <p:cNvSpPr txBox="1">
            <a:spLocks noGrp="1"/>
          </p:cNvSpPr>
          <p:nvPr>
            <p:ph type="subTitle" idx="3"/>
          </p:nvPr>
        </p:nvSpPr>
        <p:spPr>
          <a:xfrm>
            <a:off x="6667800"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266" name="Google Shape;5266;p94"/>
          <p:cNvSpPr txBox="1">
            <a:spLocks noGrp="1"/>
          </p:cNvSpPr>
          <p:nvPr>
            <p:ph type="subTitle" idx="4"/>
          </p:nvPr>
        </p:nvSpPr>
        <p:spPr>
          <a:xfrm>
            <a:off x="6667800"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5267" name="Google Shape;5267;p94"/>
          <p:cNvSpPr txBox="1">
            <a:spLocks noGrp="1"/>
          </p:cNvSpPr>
          <p:nvPr>
            <p:ph type="subTitle" idx="5"/>
          </p:nvPr>
        </p:nvSpPr>
        <p:spPr>
          <a:xfrm>
            <a:off x="2702601"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268" name="Google Shape;5268;p94"/>
          <p:cNvSpPr txBox="1">
            <a:spLocks noGrp="1"/>
          </p:cNvSpPr>
          <p:nvPr>
            <p:ph type="subTitle" idx="6"/>
          </p:nvPr>
        </p:nvSpPr>
        <p:spPr>
          <a:xfrm>
            <a:off x="2699304"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sp>
        <p:nvSpPr>
          <p:cNvPr id="5269" name="Google Shape;5269;p94"/>
          <p:cNvSpPr txBox="1">
            <a:spLocks noGrp="1"/>
          </p:cNvSpPr>
          <p:nvPr>
            <p:ph type="subTitle" idx="7"/>
          </p:nvPr>
        </p:nvSpPr>
        <p:spPr>
          <a:xfrm>
            <a:off x="4692696" y="2807720"/>
            <a:ext cx="1752000" cy="119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270" name="Google Shape;5270;p94"/>
          <p:cNvSpPr txBox="1">
            <a:spLocks noGrp="1"/>
          </p:cNvSpPr>
          <p:nvPr>
            <p:ph type="subTitle" idx="8"/>
          </p:nvPr>
        </p:nvSpPr>
        <p:spPr>
          <a:xfrm>
            <a:off x="4692696" y="2333125"/>
            <a:ext cx="1752000" cy="627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9pPr>
          </a:lstStyle>
          <a:p>
            <a:endParaRPr/>
          </a:p>
        </p:txBody>
      </p:sp>
      <p:grpSp>
        <p:nvGrpSpPr>
          <p:cNvPr id="5271" name="Google Shape;5271;p94"/>
          <p:cNvGrpSpPr/>
          <p:nvPr/>
        </p:nvGrpSpPr>
        <p:grpSpPr>
          <a:xfrm rot="-2700065">
            <a:off x="-105209" y="747786"/>
            <a:ext cx="598768" cy="1110833"/>
            <a:chOff x="2369275" y="3344925"/>
            <a:chExt cx="160525" cy="297800"/>
          </a:xfrm>
        </p:grpSpPr>
        <p:sp>
          <p:nvSpPr>
            <p:cNvPr id="5272" name="Google Shape;5272;p94"/>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3" name="Google Shape;5273;p94"/>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4" name="Google Shape;5274;p94"/>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5" name="Google Shape;5275;p94"/>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6" name="Google Shape;5276;p94"/>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7" name="Google Shape;5277;p94"/>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8" name="Google Shape;5278;p94"/>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9" name="Google Shape;5279;p94"/>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0" name="Google Shape;5280;p94"/>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1" name="Google Shape;5281;p94"/>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2" name="Google Shape;5282;p94"/>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3" name="Google Shape;5283;p94"/>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4" name="Google Shape;5284;p94"/>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5" name="Google Shape;5285;p94"/>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6" name="Google Shape;5286;p94"/>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87" name="Google Shape;5287;p94"/>
          <p:cNvSpPr/>
          <p:nvPr/>
        </p:nvSpPr>
        <p:spPr>
          <a:xfrm rot="1184892">
            <a:off x="897616" y="-33814"/>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288" name="Google Shape;5288;p94"/>
          <p:cNvGrpSpPr/>
          <p:nvPr/>
        </p:nvGrpSpPr>
        <p:grpSpPr>
          <a:xfrm rot="-6261324">
            <a:off x="1228296" y="434228"/>
            <a:ext cx="358602" cy="1165471"/>
            <a:chOff x="954700" y="3672025"/>
            <a:chExt cx="106825" cy="360200"/>
          </a:xfrm>
        </p:grpSpPr>
        <p:sp>
          <p:nvSpPr>
            <p:cNvPr id="5289" name="Google Shape;5289;p94"/>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0" name="Google Shape;5290;p94"/>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1" name="Google Shape;5291;p94"/>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2" name="Google Shape;5292;p94"/>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3" name="Google Shape;5293;p94"/>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4" name="Google Shape;5294;p94"/>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5" name="Google Shape;5295;p94"/>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6" name="Google Shape;5296;p94"/>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7" name="Google Shape;5297;p94"/>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98" name="Google Shape;5298;p94"/>
          <p:cNvGrpSpPr/>
          <p:nvPr/>
        </p:nvGrpSpPr>
        <p:grpSpPr>
          <a:xfrm rot="-2161832">
            <a:off x="219780" y="57677"/>
            <a:ext cx="546806" cy="912618"/>
            <a:chOff x="1980950" y="3649100"/>
            <a:chExt cx="146600" cy="244675"/>
          </a:xfrm>
        </p:grpSpPr>
        <p:sp>
          <p:nvSpPr>
            <p:cNvPr id="5299" name="Google Shape;5299;p94"/>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0" name="Google Shape;5300;p94"/>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1" name="Google Shape;5301;p94"/>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2" name="Google Shape;5302;p94"/>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3" name="Google Shape;5303;p94"/>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4" name="Google Shape;5304;p94"/>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5" name="Google Shape;5305;p94"/>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6" name="Google Shape;5306;p94"/>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7" name="Google Shape;5307;p94"/>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8" name="Google Shape;5308;p94"/>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9" name="Google Shape;5309;p94"/>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10" name="Google Shape;5310;p94"/>
          <p:cNvGrpSpPr/>
          <p:nvPr/>
        </p:nvGrpSpPr>
        <p:grpSpPr>
          <a:xfrm rot="-2700000">
            <a:off x="8525949" y="3948162"/>
            <a:ext cx="388232" cy="608020"/>
            <a:chOff x="683900" y="3612800"/>
            <a:chExt cx="105100" cy="164600"/>
          </a:xfrm>
        </p:grpSpPr>
        <p:sp>
          <p:nvSpPr>
            <p:cNvPr id="5311" name="Google Shape;5311;p94"/>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2" name="Google Shape;5312;p94"/>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13" name="Google Shape;5313;p94"/>
          <p:cNvGrpSpPr/>
          <p:nvPr/>
        </p:nvGrpSpPr>
        <p:grpSpPr>
          <a:xfrm rot="3303917">
            <a:off x="7811565" y="4352123"/>
            <a:ext cx="360250" cy="1149365"/>
            <a:chOff x="616875" y="3027700"/>
            <a:chExt cx="97525" cy="311150"/>
          </a:xfrm>
        </p:grpSpPr>
        <p:sp>
          <p:nvSpPr>
            <p:cNvPr id="5314" name="Google Shape;5314;p94"/>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5" name="Google Shape;5315;p94"/>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6" name="Google Shape;5316;p94"/>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7" name="Google Shape;5317;p94"/>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8" name="Google Shape;5318;p94"/>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19" name="Google Shape;5319;p94"/>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5320"/>
        <p:cNvGrpSpPr/>
        <p:nvPr/>
      </p:nvGrpSpPr>
      <p:grpSpPr>
        <a:xfrm>
          <a:off x="0" y="0"/>
          <a:ext cx="0" cy="0"/>
          <a:chOff x="0" y="0"/>
          <a:chExt cx="0" cy="0"/>
        </a:xfrm>
      </p:grpSpPr>
      <p:sp>
        <p:nvSpPr>
          <p:cNvPr id="5321" name="Google Shape;5321;p95"/>
          <p:cNvSpPr/>
          <p:nvPr/>
        </p:nvSpPr>
        <p:spPr>
          <a:xfrm rot="173892">
            <a:off x="2678758" y="3361849"/>
            <a:ext cx="3786478" cy="1528093"/>
          </a:xfrm>
          <a:custGeom>
            <a:avLst/>
            <a:gdLst/>
            <a:ahLst/>
            <a:cxnLst/>
            <a:rect l="l" t="t" r="r" b="b"/>
            <a:pathLst>
              <a:path w="35421" h="25285" extrusionOk="0">
                <a:moveTo>
                  <a:pt x="7640" y="3414"/>
                </a:moveTo>
                <a:lnTo>
                  <a:pt x="7640" y="3414"/>
                </a:lnTo>
                <a:cubicBezTo>
                  <a:pt x="6479" y="4192"/>
                  <a:pt x="5411" y="5040"/>
                  <a:pt x="4424" y="6003"/>
                </a:cubicBezTo>
                <a:cubicBezTo>
                  <a:pt x="5329" y="4947"/>
                  <a:pt x="6421" y="4099"/>
                  <a:pt x="7640" y="3414"/>
                </a:cubicBezTo>
                <a:close/>
                <a:moveTo>
                  <a:pt x="22330" y="602"/>
                </a:moveTo>
                <a:cubicBezTo>
                  <a:pt x="22459" y="602"/>
                  <a:pt x="22591" y="641"/>
                  <a:pt x="22720" y="663"/>
                </a:cubicBezTo>
                <a:cubicBezTo>
                  <a:pt x="23684" y="802"/>
                  <a:pt x="24612" y="1069"/>
                  <a:pt x="25541" y="1278"/>
                </a:cubicBezTo>
                <a:cubicBezTo>
                  <a:pt x="27410" y="1731"/>
                  <a:pt x="29024" y="2648"/>
                  <a:pt x="30510" y="3832"/>
                </a:cubicBezTo>
                <a:cubicBezTo>
                  <a:pt x="31682" y="4784"/>
                  <a:pt x="32576" y="5968"/>
                  <a:pt x="33389" y="7257"/>
                </a:cubicBezTo>
                <a:cubicBezTo>
                  <a:pt x="34016" y="8267"/>
                  <a:pt x="34469" y="9312"/>
                  <a:pt x="34736" y="10438"/>
                </a:cubicBezTo>
                <a:lnTo>
                  <a:pt x="34736" y="10542"/>
                </a:lnTo>
                <a:cubicBezTo>
                  <a:pt x="34724" y="11343"/>
                  <a:pt x="34654" y="12121"/>
                  <a:pt x="34585" y="12911"/>
                </a:cubicBezTo>
                <a:cubicBezTo>
                  <a:pt x="34573" y="12980"/>
                  <a:pt x="34573" y="13062"/>
                  <a:pt x="34538" y="13155"/>
                </a:cubicBezTo>
                <a:cubicBezTo>
                  <a:pt x="34585" y="13259"/>
                  <a:pt x="34585" y="13387"/>
                  <a:pt x="34515" y="13514"/>
                </a:cubicBezTo>
                <a:cubicBezTo>
                  <a:pt x="34411" y="13677"/>
                  <a:pt x="34306" y="13851"/>
                  <a:pt x="34190" y="14048"/>
                </a:cubicBezTo>
                <a:lnTo>
                  <a:pt x="34190" y="13410"/>
                </a:lnTo>
                <a:cubicBezTo>
                  <a:pt x="34979" y="9509"/>
                  <a:pt x="32425" y="5841"/>
                  <a:pt x="29093" y="3867"/>
                </a:cubicBezTo>
                <a:cubicBezTo>
                  <a:pt x="27004" y="2637"/>
                  <a:pt x="24670" y="1778"/>
                  <a:pt x="22232" y="1278"/>
                </a:cubicBezTo>
                <a:cubicBezTo>
                  <a:pt x="22186" y="1267"/>
                  <a:pt x="22163" y="1267"/>
                  <a:pt x="22116" y="1255"/>
                </a:cubicBezTo>
                <a:cubicBezTo>
                  <a:pt x="21896" y="1209"/>
                  <a:pt x="21675" y="1162"/>
                  <a:pt x="21455" y="1139"/>
                </a:cubicBezTo>
                <a:cubicBezTo>
                  <a:pt x="21373" y="1081"/>
                  <a:pt x="21292" y="1069"/>
                  <a:pt x="21188" y="1046"/>
                </a:cubicBezTo>
                <a:cubicBezTo>
                  <a:pt x="20654" y="976"/>
                  <a:pt x="20108" y="907"/>
                  <a:pt x="19562" y="837"/>
                </a:cubicBezTo>
                <a:cubicBezTo>
                  <a:pt x="19938" y="778"/>
                  <a:pt x="20305" y="715"/>
                  <a:pt x="20674" y="715"/>
                </a:cubicBezTo>
                <a:cubicBezTo>
                  <a:pt x="20886" y="715"/>
                  <a:pt x="21099" y="736"/>
                  <a:pt x="21315" y="791"/>
                </a:cubicBezTo>
                <a:cubicBezTo>
                  <a:pt x="21445" y="827"/>
                  <a:pt x="21600" y="880"/>
                  <a:pt x="21731" y="880"/>
                </a:cubicBezTo>
                <a:cubicBezTo>
                  <a:pt x="21811" y="880"/>
                  <a:pt x="21882" y="860"/>
                  <a:pt x="21931" y="802"/>
                </a:cubicBezTo>
                <a:cubicBezTo>
                  <a:pt x="22057" y="646"/>
                  <a:pt x="22192" y="602"/>
                  <a:pt x="22330" y="602"/>
                </a:cubicBezTo>
                <a:close/>
                <a:moveTo>
                  <a:pt x="34097" y="13793"/>
                </a:moveTo>
                <a:cubicBezTo>
                  <a:pt x="34074" y="13979"/>
                  <a:pt x="34051" y="14153"/>
                  <a:pt x="34016" y="14350"/>
                </a:cubicBezTo>
                <a:cubicBezTo>
                  <a:pt x="33946" y="14478"/>
                  <a:pt x="33853" y="14617"/>
                  <a:pt x="33784" y="14768"/>
                </a:cubicBezTo>
                <a:cubicBezTo>
                  <a:pt x="33830" y="14664"/>
                  <a:pt x="33865" y="14548"/>
                  <a:pt x="33900" y="14443"/>
                </a:cubicBezTo>
                <a:cubicBezTo>
                  <a:pt x="33969" y="14234"/>
                  <a:pt x="34039" y="14014"/>
                  <a:pt x="34097" y="13793"/>
                </a:cubicBezTo>
                <a:close/>
                <a:moveTo>
                  <a:pt x="648" y="16288"/>
                </a:moveTo>
                <a:lnTo>
                  <a:pt x="648" y="16288"/>
                </a:lnTo>
                <a:cubicBezTo>
                  <a:pt x="649" y="16293"/>
                  <a:pt x="650" y="16297"/>
                  <a:pt x="651" y="16301"/>
                </a:cubicBezTo>
                <a:lnTo>
                  <a:pt x="651" y="16289"/>
                </a:lnTo>
                <a:cubicBezTo>
                  <a:pt x="650" y="16289"/>
                  <a:pt x="649" y="16289"/>
                  <a:pt x="648" y="16288"/>
                </a:cubicBezTo>
                <a:close/>
                <a:moveTo>
                  <a:pt x="651" y="16301"/>
                </a:moveTo>
                <a:lnTo>
                  <a:pt x="651" y="16823"/>
                </a:lnTo>
                <a:lnTo>
                  <a:pt x="697" y="16823"/>
                </a:lnTo>
                <a:lnTo>
                  <a:pt x="651" y="16301"/>
                </a:lnTo>
                <a:close/>
                <a:moveTo>
                  <a:pt x="32437" y="17345"/>
                </a:moveTo>
                <a:lnTo>
                  <a:pt x="32437" y="17345"/>
                </a:lnTo>
                <a:cubicBezTo>
                  <a:pt x="32402" y="17427"/>
                  <a:pt x="32391" y="17485"/>
                  <a:pt x="32367" y="17554"/>
                </a:cubicBezTo>
                <a:lnTo>
                  <a:pt x="32205" y="17717"/>
                </a:lnTo>
                <a:cubicBezTo>
                  <a:pt x="32112" y="17787"/>
                  <a:pt x="32031" y="17856"/>
                  <a:pt x="31961" y="17926"/>
                </a:cubicBezTo>
                <a:cubicBezTo>
                  <a:pt x="32089" y="17775"/>
                  <a:pt x="32205" y="17612"/>
                  <a:pt x="32332" y="17438"/>
                </a:cubicBezTo>
                <a:cubicBezTo>
                  <a:pt x="32367" y="17403"/>
                  <a:pt x="32402" y="17380"/>
                  <a:pt x="32437" y="17345"/>
                </a:cubicBezTo>
                <a:close/>
                <a:moveTo>
                  <a:pt x="19884" y="0"/>
                </a:moveTo>
                <a:cubicBezTo>
                  <a:pt x="19223" y="0"/>
                  <a:pt x="18558" y="29"/>
                  <a:pt x="17891" y="83"/>
                </a:cubicBezTo>
                <a:cubicBezTo>
                  <a:pt x="17229" y="141"/>
                  <a:pt x="16555" y="175"/>
                  <a:pt x="15905" y="350"/>
                </a:cubicBezTo>
                <a:cubicBezTo>
                  <a:pt x="15836" y="373"/>
                  <a:pt x="15754" y="373"/>
                  <a:pt x="15685" y="384"/>
                </a:cubicBezTo>
                <a:cubicBezTo>
                  <a:pt x="15232" y="431"/>
                  <a:pt x="14791" y="466"/>
                  <a:pt x="14385" y="686"/>
                </a:cubicBezTo>
                <a:cubicBezTo>
                  <a:pt x="14234" y="698"/>
                  <a:pt x="14106" y="733"/>
                  <a:pt x="13990" y="814"/>
                </a:cubicBezTo>
                <a:cubicBezTo>
                  <a:pt x="13943" y="808"/>
                  <a:pt x="13900" y="805"/>
                  <a:pt x="13859" y="805"/>
                </a:cubicBezTo>
                <a:cubicBezTo>
                  <a:pt x="13819" y="805"/>
                  <a:pt x="13781" y="808"/>
                  <a:pt x="13746" y="814"/>
                </a:cubicBezTo>
                <a:cubicBezTo>
                  <a:pt x="13502" y="849"/>
                  <a:pt x="13247" y="930"/>
                  <a:pt x="13003" y="1023"/>
                </a:cubicBezTo>
                <a:cubicBezTo>
                  <a:pt x="12991" y="1023"/>
                  <a:pt x="12980" y="1035"/>
                  <a:pt x="12980" y="1035"/>
                </a:cubicBezTo>
                <a:cubicBezTo>
                  <a:pt x="12887" y="1069"/>
                  <a:pt x="12782" y="1093"/>
                  <a:pt x="12701" y="1127"/>
                </a:cubicBezTo>
                <a:cubicBezTo>
                  <a:pt x="12747" y="1152"/>
                  <a:pt x="12790" y="1161"/>
                  <a:pt x="12832" y="1161"/>
                </a:cubicBezTo>
                <a:cubicBezTo>
                  <a:pt x="12942" y="1161"/>
                  <a:pt x="13041" y="1100"/>
                  <a:pt x="13135" y="1100"/>
                </a:cubicBezTo>
                <a:cubicBezTo>
                  <a:pt x="13190" y="1100"/>
                  <a:pt x="13242" y="1120"/>
                  <a:pt x="13293" y="1185"/>
                </a:cubicBezTo>
                <a:cubicBezTo>
                  <a:pt x="13003" y="1220"/>
                  <a:pt x="12713" y="1278"/>
                  <a:pt x="12423" y="1336"/>
                </a:cubicBezTo>
                <a:cubicBezTo>
                  <a:pt x="12386" y="1329"/>
                  <a:pt x="12350" y="1326"/>
                  <a:pt x="12315" y="1326"/>
                </a:cubicBezTo>
                <a:cubicBezTo>
                  <a:pt x="12180" y="1326"/>
                  <a:pt x="12049" y="1372"/>
                  <a:pt x="11912" y="1418"/>
                </a:cubicBezTo>
                <a:cubicBezTo>
                  <a:pt x="11882" y="1415"/>
                  <a:pt x="11853" y="1413"/>
                  <a:pt x="11824" y="1413"/>
                </a:cubicBezTo>
                <a:cubicBezTo>
                  <a:pt x="11528" y="1413"/>
                  <a:pt x="11279" y="1567"/>
                  <a:pt x="10983" y="1673"/>
                </a:cubicBezTo>
                <a:lnTo>
                  <a:pt x="10762" y="1766"/>
                </a:lnTo>
                <a:cubicBezTo>
                  <a:pt x="10507" y="1836"/>
                  <a:pt x="10263" y="1917"/>
                  <a:pt x="10008" y="1998"/>
                </a:cubicBezTo>
                <a:cubicBezTo>
                  <a:pt x="7198" y="2950"/>
                  <a:pt x="4749" y="4622"/>
                  <a:pt x="3182" y="7187"/>
                </a:cubicBezTo>
                <a:cubicBezTo>
                  <a:pt x="3089" y="7338"/>
                  <a:pt x="3019" y="7478"/>
                  <a:pt x="2926" y="7629"/>
                </a:cubicBezTo>
                <a:cubicBezTo>
                  <a:pt x="2485" y="8163"/>
                  <a:pt x="2044" y="8708"/>
                  <a:pt x="1638" y="9289"/>
                </a:cubicBezTo>
                <a:cubicBezTo>
                  <a:pt x="1580" y="9382"/>
                  <a:pt x="1463" y="9544"/>
                  <a:pt x="1522" y="9556"/>
                </a:cubicBezTo>
                <a:cubicBezTo>
                  <a:pt x="2172" y="9660"/>
                  <a:pt x="1626" y="9974"/>
                  <a:pt x="1580" y="10078"/>
                </a:cubicBezTo>
                <a:cubicBezTo>
                  <a:pt x="1510" y="10241"/>
                  <a:pt x="1440" y="10392"/>
                  <a:pt x="1359" y="10566"/>
                </a:cubicBezTo>
                <a:cubicBezTo>
                  <a:pt x="1347" y="10624"/>
                  <a:pt x="1324" y="10670"/>
                  <a:pt x="1301" y="10728"/>
                </a:cubicBezTo>
                <a:lnTo>
                  <a:pt x="1173" y="11076"/>
                </a:lnTo>
                <a:cubicBezTo>
                  <a:pt x="1162" y="11135"/>
                  <a:pt x="1127" y="11193"/>
                  <a:pt x="1115" y="11251"/>
                </a:cubicBezTo>
                <a:cubicBezTo>
                  <a:pt x="1069" y="11367"/>
                  <a:pt x="1034" y="11483"/>
                  <a:pt x="987" y="11610"/>
                </a:cubicBezTo>
                <a:cubicBezTo>
                  <a:pt x="976" y="11657"/>
                  <a:pt x="953" y="11715"/>
                  <a:pt x="941" y="11761"/>
                </a:cubicBezTo>
                <a:cubicBezTo>
                  <a:pt x="744" y="12365"/>
                  <a:pt x="581" y="12980"/>
                  <a:pt x="465" y="13607"/>
                </a:cubicBezTo>
                <a:cubicBezTo>
                  <a:pt x="279" y="14501"/>
                  <a:pt x="1" y="15418"/>
                  <a:pt x="186" y="16428"/>
                </a:cubicBezTo>
                <a:cubicBezTo>
                  <a:pt x="206" y="16198"/>
                  <a:pt x="259" y="16128"/>
                  <a:pt x="326" y="16128"/>
                </a:cubicBezTo>
                <a:cubicBezTo>
                  <a:pt x="422" y="16128"/>
                  <a:pt x="547" y="16266"/>
                  <a:pt x="648" y="16288"/>
                </a:cubicBezTo>
                <a:lnTo>
                  <a:pt x="648" y="16288"/>
                </a:lnTo>
                <a:cubicBezTo>
                  <a:pt x="488" y="15480"/>
                  <a:pt x="455" y="14683"/>
                  <a:pt x="744" y="13909"/>
                </a:cubicBezTo>
                <a:cubicBezTo>
                  <a:pt x="767" y="13816"/>
                  <a:pt x="813" y="13723"/>
                  <a:pt x="860" y="13630"/>
                </a:cubicBezTo>
                <a:cubicBezTo>
                  <a:pt x="941" y="14083"/>
                  <a:pt x="953" y="14536"/>
                  <a:pt x="941" y="14977"/>
                </a:cubicBezTo>
                <a:cubicBezTo>
                  <a:pt x="918" y="15500"/>
                  <a:pt x="1011" y="15964"/>
                  <a:pt x="1289" y="16370"/>
                </a:cubicBezTo>
                <a:cubicBezTo>
                  <a:pt x="1522" y="17740"/>
                  <a:pt x="2230" y="19075"/>
                  <a:pt x="3031" y="20132"/>
                </a:cubicBezTo>
                <a:cubicBezTo>
                  <a:pt x="4459" y="22001"/>
                  <a:pt x="6955" y="23417"/>
                  <a:pt x="9242" y="23765"/>
                </a:cubicBezTo>
                <a:cubicBezTo>
                  <a:pt x="9288" y="23765"/>
                  <a:pt x="9311" y="23742"/>
                  <a:pt x="9346" y="23730"/>
                </a:cubicBezTo>
                <a:cubicBezTo>
                  <a:pt x="9741" y="23939"/>
                  <a:pt x="10147" y="24125"/>
                  <a:pt x="10565" y="24288"/>
                </a:cubicBezTo>
                <a:cubicBezTo>
                  <a:pt x="12291" y="24986"/>
                  <a:pt x="14120" y="25284"/>
                  <a:pt x="15963" y="25284"/>
                </a:cubicBezTo>
                <a:cubicBezTo>
                  <a:pt x="18719" y="25284"/>
                  <a:pt x="21507" y="24616"/>
                  <a:pt x="24032" y="23614"/>
                </a:cubicBezTo>
                <a:cubicBezTo>
                  <a:pt x="26377" y="22686"/>
                  <a:pt x="28745" y="21269"/>
                  <a:pt x="30638" y="19423"/>
                </a:cubicBezTo>
                <a:cubicBezTo>
                  <a:pt x="30928" y="19191"/>
                  <a:pt x="31230" y="18959"/>
                  <a:pt x="31520" y="18727"/>
                </a:cubicBezTo>
                <a:lnTo>
                  <a:pt x="31520" y="18727"/>
                </a:lnTo>
                <a:cubicBezTo>
                  <a:pt x="31334" y="18924"/>
                  <a:pt x="31137" y="19145"/>
                  <a:pt x="30963" y="19354"/>
                </a:cubicBezTo>
                <a:cubicBezTo>
                  <a:pt x="31450" y="18982"/>
                  <a:pt x="31891" y="18599"/>
                  <a:pt x="32286" y="18146"/>
                </a:cubicBezTo>
                <a:cubicBezTo>
                  <a:pt x="32332" y="18112"/>
                  <a:pt x="32379" y="18088"/>
                  <a:pt x="32414" y="18042"/>
                </a:cubicBezTo>
                <a:lnTo>
                  <a:pt x="32414" y="18042"/>
                </a:lnTo>
                <a:cubicBezTo>
                  <a:pt x="32507" y="18321"/>
                  <a:pt x="32228" y="18437"/>
                  <a:pt x="32379" y="18739"/>
                </a:cubicBezTo>
                <a:cubicBezTo>
                  <a:pt x="33412" y="17276"/>
                  <a:pt x="34190" y="15720"/>
                  <a:pt x="35107" y="14223"/>
                </a:cubicBezTo>
                <a:cubicBezTo>
                  <a:pt x="35107" y="14246"/>
                  <a:pt x="35119" y="14257"/>
                  <a:pt x="35119" y="14281"/>
                </a:cubicBezTo>
                <a:cubicBezTo>
                  <a:pt x="35119" y="14385"/>
                  <a:pt x="35107" y="14490"/>
                  <a:pt x="35095" y="14594"/>
                </a:cubicBezTo>
                <a:cubicBezTo>
                  <a:pt x="35072" y="14896"/>
                  <a:pt x="35095" y="15221"/>
                  <a:pt x="34979" y="15523"/>
                </a:cubicBezTo>
                <a:cubicBezTo>
                  <a:pt x="34886" y="15755"/>
                  <a:pt x="34840" y="15999"/>
                  <a:pt x="34782" y="16243"/>
                </a:cubicBezTo>
                <a:cubicBezTo>
                  <a:pt x="34840" y="16266"/>
                  <a:pt x="34898" y="16266"/>
                  <a:pt x="34945" y="16277"/>
                </a:cubicBezTo>
                <a:cubicBezTo>
                  <a:pt x="34991" y="16173"/>
                  <a:pt x="35037" y="16068"/>
                  <a:pt x="35072" y="15952"/>
                </a:cubicBezTo>
                <a:lnTo>
                  <a:pt x="35072" y="15952"/>
                </a:lnTo>
                <a:cubicBezTo>
                  <a:pt x="35003" y="16301"/>
                  <a:pt x="34898" y="16649"/>
                  <a:pt x="34805" y="17020"/>
                </a:cubicBezTo>
                <a:cubicBezTo>
                  <a:pt x="35165" y="16498"/>
                  <a:pt x="35421" y="15952"/>
                  <a:pt x="35386" y="15337"/>
                </a:cubicBezTo>
                <a:cubicBezTo>
                  <a:pt x="35293" y="13897"/>
                  <a:pt x="35328" y="12446"/>
                  <a:pt x="35223" y="11007"/>
                </a:cubicBezTo>
                <a:cubicBezTo>
                  <a:pt x="35177" y="10473"/>
                  <a:pt x="35072" y="9950"/>
                  <a:pt x="34933" y="9451"/>
                </a:cubicBezTo>
                <a:cubicBezTo>
                  <a:pt x="34840" y="9161"/>
                  <a:pt x="34736" y="8882"/>
                  <a:pt x="34619" y="8615"/>
                </a:cubicBezTo>
                <a:cubicBezTo>
                  <a:pt x="34260" y="7768"/>
                  <a:pt x="33830" y="6990"/>
                  <a:pt x="33284" y="6247"/>
                </a:cubicBezTo>
                <a:cubicBezTo>
                  <a:pt x="31798" y="4134"/>
                  <a:pt x="29860" y="2544"/>
                  <a:pt x="27515" y="1510"/>
                </a:cubicBezTo>
                <a:cubicBezTo>
                  <a:pt x="25068" y="445"/>
                  <a:pt x="22503" y="0"/>
                  <a:pt x="1988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1"/>
              </a:solidFill>
              <a:latin typeface="Arial"/>
              <a:ea typeface="Arial"/>
              <a:cs typeface="Arial"/>
              <a:sym typeface="Arial"/>
            </a:endParaRPr>
          </a:p>
        </p:txBody>
      </p:sp>
      <p:sp>
        <p:nvSpPr>
          <p:cNvPr id="5322" name="Google Shape;5322;p95"/>
          <p:cNvSpPr txBox="1">
            <a:spLocks noGrp="1"/>
          </p:cNvSpPr>
          <p:nvPr>
            <p:ph type="ctrTitle"/>
          </p:nvPr>
        </p:nvSpPr>
        <p:spPr>
          <a:xfrm>
            <a:off x="3529650" y="3723607"/>
            <a:ext cx="2084700" cy="804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5323" name="Google Shape;5323;p95"/>
          <p:cNvGrpSpPr/>
          <p:nvPr/>
        </p:nvGrpSpPr>
        <p:grpSpPr>
          <a:xfrm rot="1397262">
            <a:off x="8792294" y="-464643"/>
            <a:ext cx="624724" cy="1158965"/>
            <a:chOff x="2369275" y="3344925"/>
            <a:chExt cx="160525" cy="297800"/>
          </a:xfrm>
        </p:grpSpPr>
        <p:sp>
          <p:nvSpPr>
            <p:cNvPr id="5324" name="Google Shape;5324;p95"/>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5" name="Google Shape;5325;p95"/>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6" name="Google Shape;5326;p95"/>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7" name="Google Shape;5327;p95"/>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8" name="Google Shape;5328;p95"/>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9" name="Google Shape;5329;p95"/>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0" name="Google Shape;5330;p95"/>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1" name="Google Shape;5331;p95"/>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2" name="Google Shape;5332;p95"/>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3" name="Google Shape;5333;p95"/>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4" name="Google Shape;5334;p95"/>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5" name="Google Shape;5335;p95"/>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6" name="Google Shape;5336;p95"/>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7" name="Google Shape;5337;p95"/>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8" name="Google Shape;5338;p95"/>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39" name="Google Shape;5339;p95"/>
          <p:cNvSpPr/>
          <p:nvPr/>
        </p:nvSpPr>
        <p:spPr>
          <a:xfrm rot="-1684183">
            <a:off x="8537084" y="909331"/>
            <a:ext cx="970676" cy="839040"/>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340" name="Google Shape;5340;p95"/>
          <p:cNvGrpSpPr/>
          <p:nvPr/>
        </p:nvGrpSpPr>
        <p:grpSpPr>
          <a:xfrm rot="7743169">
            <a:off x="620299" y="-108727"/>
            <a:ext cx="384785" cy="1297445"/>
            <a:chOff x="954700" y="3672025"/>
            <a:chExt cx="106825" cy="360200"/>
          </a:xfrm>
        </p:grpSpPr>
        <p:sp>
          <p:nvSpPr>
            <p:cNvPr id="5341" name="Google Shape;5341;p95"/>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2" name="Google Shape;5342;p95"/>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3" name="Google Shape;5343;p95"/>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4" name="Google Shape;5344;p95"/>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5" name="Google Shape;5345;p95"/>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6" name="Google Shape;5346;p95"/>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7" name="Google Shape;5347;p95"/>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8" name="Google Shape;5348;p95"/>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9" name="Google Shape;5349;p95"/>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50" name="Google Shape;5350;p95"/>
          <p:cNvGrpSpPr/>
          <p:nvPr/>
        </p:nvGrpSpPr>
        <p:grpSpPr>
          <a:xfrm rot="1031363">
            <a:off x="-81656" y="638501"/>
            <a:ext cx="781001" cy="756958"/>
            <a:chOff x="852825" y="3133350"/>
            <a:chExt cx="216825" cy="210150"/>
          </a:xfrm>
        </p:grpSpPr>
        <p:sp>
          <p:nvSpPr>
            <p:cNvPr id="5351" name="Google Shape;5351;p95"/>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2" name="Google Shape;5352;p95"/>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53" name="Google Shape;5353;p95"/>
          <p:cNvGrpSpPr/>
          <p:nvPr/>
        </p:nvGrpSpPr>
        <p:grpSpPr>
          <a:xfrm rot="9196451">
            <a:off x="1089798" y="-167971"/>
            <a:ext cx="233140" cy="565605"/>
            <a:chOff x="1282375" y="3450000"/>
            <a:chExt cx="64725" cy="157025"/>
          </a:xfrm>
        </p:grpSpPr>
        <p:sp>
          <p:nvSpPr>
            <p:cNvPr id="5354" name="Google Shape;5354;p95"/>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5" name="Google Shape;5355;p95"/>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6" name="Google Shape;5356;p95"/>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57" name="Google Shape;5357;p95"/>
          <p:cNvGrpSpPr/>
          <p:nvPr/>
        </p:nvGrpSpPr>
        <p:grpSpPr>
          <a:xfrm rot="-1792482">
            <a:off x="7223802" y="-396696"/>
            <a:ext cx="781015" cy="756971"/>
            <a:chOff x="852825" y="3133350"/>
            <a:chExt cx="216825" cy="210150"/>
          </a:xfrm>
        </p:grpSpPr>
        <p:sp>
          <p:nvSpPr>
            <p:cNvPr id="5358" name="Google Shape;5358;p95"/>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9" name="Google Shape;5359;p95"/>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60" name="Google Shape;5360;p95"/>
          <p:cNvGrpSpPr/>
          <p:nvPr/>
        </p:nvGrpSpPr>
        <p:grpSpPr>
          <a:xfrm rot="912603">
            <a:off x="7781084" y="71327"/>
            <a:ext cx="834753" cy="1145012"/>
            <a:chOff x="4590425" y="3427675"/>
            <a:chExt cx="214500" cy="294225"/>
          </a:xfrm>
        </p:grpSpPr>
        <p:sp>
          <p:nvSpPr>
            <p:cNvPr id="5361" name="Google Shape;5361;p95"/>
            <p:cNvSpPr/>
            <p:nvPr/>
          </p:nvSpPr>
          <p:spPr>
            <a:xfrm>
              <a:off x="4660075" y="3675450"/>
              <a:ext cx="87975" cy="46450"/>
            </a:xfrm>
            <a:custGeom>
              <a:avLst/>
              <a:gdLst/>
              <a:ahLst/>
              <a:cxnLst/>
              <a:rect l="l" t="t" r="r" b="b"/>
              <a:pathLst>
                <a:path w="3519" h="1858" extrusionOk="0">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2" name="Google Shape;5362;p95"/>
            <p:cNvSpPr/>
            <p:nvPr/>
          </p:nvSpPr>
          <p:spPr>
            <a:xfrm>
              <a:off x="4622000" y="3461175"/>
              <a:ext cx="66100" cy="98375"/>
            </a:xfrm>
            <a:custGeom>
              <a:avLst/>
              <a:gdLst/>
              <a:ahLst/>
              <a:cxnLst/>
              <a:rect l="l" t="t" r="r" b="b"/>
              <a:pathLst>
                <a:path w="2644" h="3935" extrusionOk="0">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3" name="Google Shape;5363;p95"/>
            <p:cNvSpPr/>
            <p:nvPr/>
          </p:nvSpPr>
          <p:spPr>
            <a:xfrm>
              <a:off x="4653250" y="3478600"/>
              <a:ext cx="66275" cy="98475"/>
            </a:xfrm>
            <a:custGeom>
              <a:avLst/>
              <a:gdLst/>
              <a:ahLst/>
              <a:cxnLst/>
              <a:rect l="l" t="t" r="r" b="b"/>
              <a:pathLst>
                <a:path w="2651" h="3939" extrusionOk="0">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4" name="Google Shape;5364;p95"/>
            <p:cNvSpPr/>
            <p:nvPr/>
          </p:nvSpPr>
          <p:spPr>
            <a:xfrm>
              <a:off x="4648075" y="3513825"/>
              <a:ext cx="142725" cy="153950"/>
            </a:xfrm>
            <a:custGeom>
              <a:avLst/>
              <a:gdLst/>
              <a:ahLst/>
              <a:cxnLst/>
              <a:rect l="l" t="t" r="r" b="b"/>
              <a:pathLst>
                <a:path w="5709" h="6158" extrusionOk="0">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5" name="Google Shape;5365;p95"/>
            <p:cNvSpPr/>
            <p:nvPr/>
          </p:nvSpPr>
          <p:spPr>
            <a:xfrm>
              <a:off x="4604350" y="3548450"/>
              <a:ext cx="65900" cy="51950"/>
            </a:xfrm>
            <a:custGeom>
              <a:avLst/>
              <a:gdLst/>
              <a:ahLst/>
              <a:cxnLst/>
              <a:rect l="l" t="t" r="r" b="b"/>
              <a:pathLst>
                <a:path w="2636" h="2078" extrusionOk="0">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6" name="Google Shape;5366;p95"/>
            <p:cNvSpPr/>
            <p:nvPr/>
          </p:nvSpPr>
          <p:spPr>
            <a:xfrm>
              <a:off x="4625950" y="3495075"/>
              <a:ext cx="178975" cy="191775"/>
            </a:xfrm>
            <a:custGeom>
              <a:avLst/>
              <a:gdLst/>
              <a:ahLst/>
              <a:cxnLst/>
              <a:rect l="l" t="t" r="r" b="b"/>
              <a:pathLst>
                <a:path w="7159" h="7671" extrusionOk="0">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7" name="Google Shape;5367;p95"/>
            <p:cNvSpPr/>
            <p:nvPr/>
          </p:nvSpPr>
          <p:spPr>
            <a:xfrm>
              <a:off x="4671675" y="3427675"/>
              <a:ext cx="65925" cy="61975"/>
            </a:xfrm>
            <a:custGeom>
              <a:avLst/>
              <a:gdLst/>
              <a:ahLst/>
              <a:cxnLst/>
              <a:rect l="l" t="t" r="r" b="b"/>
              <a:pathLst>
                <a:path w="2637" h="2479" extrusionOk="0">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8" name="Google Shape;5368;p95"/>
            <p:cNvSpPr/>
            <p:nvPr/>
          </p:nvSpPr>
          <p:spPr>
            <a:xfrm>
              <a:off x="4590425" y="3619600"/>
              <a:ext cx="91150" cy="24000"/>
            </a:xfrm>
            <a:custGeom>
              <a:avLst/>
              <a:gdLst/>
              <a:ahLst/>
              <a:cxnLst/>
              <a:rect l="l" t="t" r="r" b="b"/>
              <a:pathLst>
                <a:path w="3646" h="960" extrusionOk="0">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5369"/>
        <p:cNvGrpSpPr/>
        <p:nvPr/>
      </p:nvGrpSpPr>
      <p:grpSpPr>
        <a:xfrm>
          <a:off x="0" y="0"/>
          <a:ext cx="0" cy="0"/>
          <a:chOff x="0" y="0"/>
          <a:chExt cx="0" cy="0"/>
        </a:xfrm>
      </p:grpSpPr>
      <p:sp>
        <p:nvSpPr>
          <p:cNvPr id="5370" name="Google Shape;5370;p96"/>
          <p:cNvSpPr txBox="1">
            <a:spLocks noGrp="1"/>
          </p:cNvSpPr>
          <p:nvPr>
            <p:ph type="subTitle" idx="1"/>
          </p:nvPr>
        </p:nvSpPr>
        <p:spPr>
          <a:xfrm>
            <a:off x="3017550" y="2996692"/>
            <a:ext cx="3108900" cy="91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371" name="Google Shape;5371;p96"/>
          <p:cNvSpPr txBox="1">
            <a:spLocks noGrp="1"/>
          </p:cNvSpPr>
          <p:nvPr>
            <p:ph type="ctrTitle"/>
          </p:nvPr>
        </p:nvSpPr>
        <p:spPr>
          <a:xfrm>
            <a:off x="2220750" y="2480250"/>
            <a:ext cx="4702500" cy="64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5372" name="Google Shape;5372;p96"/>
          <p:cNvGrpSpPr/>
          <p:nvPr/>
        </p:nvGrpSpPr>
        <p:grpSpPr>
          <a:xfrm rot="-2700065">
            <a:off x="5166" y="1112073"/>
            <a:ext cx="598768" cy="1110833"/>
            <a:chOff x="2369275" y="3344925"/>
            <a:chExt cx="160525" cy="297800"/>
          </a:xfrm>
        </p:grpSpPr>
        <p:sp>
          <p:nvSpPr>
            <p:cNvPr id="5373" name="Google Shape;5373;p96"/>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4" name="Google Shape;5374;p96"/>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5" name="Google Shape;5375;p96"/>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6" name="Google Shape;5376;p96"/>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7" name="Google Shape;5377;p96"/>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8" name="Google Shape;5378;p96"/>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9" name="Google Shape;5379;p96"/>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0" name="Google Shape;5380;p96"/>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1" name="Google Shape;5381;p96"/>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2" name="Google Shape;5382;p96"/>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3" name="Google Shape;5383;p96"/>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4" name="Google Shape;5384;p96"/>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5" name="Google Shape;5385;p96"/>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6" name="Google Shape;5386;p96"/>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7" name="Google Shape;5387;p96"/>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88" name="Google Shape;5388;p96"/>
          <p:cNvSpPr/>
          <p:nvPr/>
        </p:nvSpPr>
        <p:spPr>
          <a:xfrm rot="1184892">
            <a:off x="888716" y="133998"/>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9" name="Google Shape;5389;p96"/>
          <p:cNvSpPr/>
          <p:nvPr/>
        </p:nvSpPr>
        <p:spPr>
          <a:xfrm rot="290954" flipH="1">
            <a:off x="8792626" y="3491026"/>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390" name="Google Shape;5390;p96"/>
          <p:cNvGrpSpPr/>
          <p:nvPr/>
        </p:nvGrpSpPr>
        <p:grpSpPr>
          <a:xfrm rot="4044333" flipH="1">
            <a:off x="7855937" y="4107599"/>
            <a:ext cx="1234481" cy="919854"/>
            <a:chOff x="1954550" y="2620525"/>
            <a:chExt cx="310850" cy="231625"/>
          </a:xfrm>
        </p:grpSpPr>
        <p:sp>
          <p:nvSpPr>
            <p:cNvPr id="5391" name="Google Shape;5391;p96"/>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2" name="Google Shape;5392;p96"/>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3" name="Google Shape;5393;p96"/>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4" name="Google Shape;5394;p96"/>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5" name="Google Shape;5395;p96"/>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6" name="Google Shape;5396;p96"/>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7" name="Google Shape;5397;p96"/>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8" name="Google Shape;5398;p96"/>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9" name="Google Shape;5399;p96"/>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00" name="Google Shape;5400;p96"/>
          <p:cNvGrpSpPr/>
          <p:nvPr/>
        </p:nvGrpSpPr>
        <p:grpSpPr>
          <a:xfrm rot="1012302" flipH="1">
            <a:off x="8582303" y="2740849"/>
            <a:ext cx="417388" cy="653682"/>
            <a:chOff x="683900" y="3612800"/>
            <a:chExt cx="105100" cy="164600"/>
          </a:xfrm>
        </p:grpSpPr>
        <p:sp>
          <p:nvSpPr>
            <p:cNvPr id="5401" name="Google Shape;5401;p96"/>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2" name="Google Shape;5402;p96"/>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03" name="Google Shape;5403;p96"/>
          <p:cNvGrpSpPr/>
          <p:nvPr/>
        </p:nvGrpSpPr>
        <p:grpSpPr>
          <a:xfrm rot="-2203129" flipH="1">
            <a:off x="7526524" y="4432354"/>
            <a:ext cx="239083" cy="580024"/>
            <a:chOff x="1282375" y="3450000"/>
            <a:chExt cx="64725" cy="157025"/>
          </a:xfrm>
        </p:grpSpPr>
        <p:sp>
          <p:nvSpPr>
            <p:cNvPr id="5404" name="Google Shape;5404;p96"/>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5" name="Google Shape;5405;p96"/>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6" name="Google Shape;5406;p96"/>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07" name="Google Shape;5407;p96"/>
          <p:cNvGrpSpPr/>
          <p:nvPr/>
        </p:nvGrpSpPr>
        <p:grpSpPr>
          <a:xfrm rot="-2161832">
            <a:off x="146055" y="237764"/>
            <a:ext cx="546806" cy="912618"/>
            <a:chOff x="1980950" y="3649100"/>
            <a:chExt cx="146600" cy="244675"/>
          </a:xfrm>
        </p:grpSpPr>
        <p:sp>
          <p:nvSpPr>
            <p:cNvPr id="5408" name="Google Shape;5408;p96"/>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9" name="Google Shape;5409;p96"/>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0" name="Google Shape;5410;p96"/>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1" name="Google Shape;5411;p96"/>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2" name="Google Shape;5412;p96"/>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3" name="Google Shape;5413;p96"/>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4" name="Google Shape;5414;p96"/>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5" name="Google Shape;5415;p96"/>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6" name="Google Shape;5416;p96"/>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7" name="Google Shape;5417;p96"/>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8" name="Google Shape;5418;p96"/>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419" name="Google Shape;5419;p96"/>
          <p:cNvSpPr txBox="1">
            <a:spLocks noGrp="1"/>
          </p:cNvSpPr>
          <p:nvPr>
            <p:ph type="title" idx="2"/>
          </p:nvPr>
        </p:nvSpPr>
        <p:spPr>
          <a:xfrm>
            <a:off x="3963000" y="1558320"/>
            <a:ext cx="1218000" cy="74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grpSp>
        <p:nvGrpSpPr>
          <p:cNvPr id="5420" name="Google Shape;5420;p96"/>
          <p:cNvGrpSpPr/>
          <p:nvPr/>
        </p:nvGrpSpPr>
        <p:grpSpPr>
          <a:xfrm rot="1596373">
            <a:off x="7444241" y="2827697"/>
            <a:ext cx="881313" cy="1208878"/>
            <a:chOff x="4590425" y="3427675"/>
            <a:chExt cx="214500" cy="294225"/>
          </a:xfrm>
        </p:grpSpPr>
        <p:sp>
          <p:nvSpPr>
            <p:cNvPr id="5421" name="Google Shape;5421;p96"/>
            <p:cNvSpPr/>
            <p:nvPr/>
          </p:nvSpPr>
          <p:spPr>
            <a:xfrm>
              <a:off x="4677000" y="3443900"/>
              <a:ext cx="11850" cy="14200"/>
            </a:xfrm>
            <a:custGeom>
              <a:avLst/>
              <a:gdLst/>
              <a:ahLst/>
              <a:cxnLst/>
              <a:rect l="l" t="t" r="r" b="b"/>
              <a:pathLst>
                <a:path w="474" h="568" extrusionOk="0">
                  <a:moveTo>
                    <a:pt x="315" y="1"/>
                  </a:moveTo>
                  <a:cubicBezTo>
                    <a:pt x="290" y="1"/>
                    <a:pt x="264" y="8"/>
                    <a:pt x="241" y="24"/>
                  </a:cubicBezTo>
                  <a:cubicBezTo>
                    <a:pt x="125" y="116"/>
                    <a:pt x="43" y="302"/>
                    <a:pt x="8" y="430"/>
                  </a:cubicBezTo>
                  <a:cubicBezTo>
                    <a:pt x="0" y="505"/>
                    <a:pt x="57" y="567"/>
                    <a:pt x="120" y="567"/>
                  </a:cubicBezTo>
                  <a:cubicBezTo>
                    <a:pt x="145" y="567"/>
                    <a:pt x="171" y="558"/>
                    <a:pt x="194" y="534"/>
                  </a:cubicBezTo>
                  <a:cubicBezTo>
                    <a:pt x="252" y="476"/>
                    <a:pt x="299" y="383"/>
                    <a:pt x="357" y="314"/>
                  </a:cubicBezTo>
                  <a:cubicBezTo>
                    <a:pt x="392" y="267"/>
                    <a:pt x="415" y="209"/>
                    <a:pt x="438" y="151"/>
                  </a:cubicBezTo>
                  <a:cubicBezTo>
                    <a:pt x="474" y="80"/>
                    <a:pt x="399" y="1"/>
                    <a:pt x="31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2" name="Google Shape;5422;p96"/>
            <p:cNvSpPr/>
            <p:nvPr/>
          </p:nvSpPr>
          <p:spPr>
            <a:xfrm>
              <a:off x="4701575" y="3434675"/>
              <a:ext cx="23525" cy="23025"/>
            </a:xfrm>
            <a:custGeom>
              <a:avLst/>
              <a:gdLst/>
              <a:ahLst/>
              <a:cxnLst/>
              <a:rect l="l" t="t" r="r" b="b"/>
              <a:pathLst>
                <a:path w="941" h="921" extrusionOk="0">
                  <a:moveTo>
                    <a:pt x="741" y="0"/>
                  </a:moveTo>
                  <a:cubicBezTo>
                    <a:pt x="562" y="0"/>
                    <a:pt x="390" y="122"/>
                    <a:pt x="279" y="253"/>
                  </a:cubicBezTo>
                  <a:cubicBezTo>
                    <a:pt x="128" y="404"/>
                    <a:pt x="1" y="625"/>
                    <a:pt x="24" y="845"/>
                  </a:cubicBezTo>
                  <a:cubicBezTo>
                    <a:pt x="31" y="887"/>
                    <a:pt x="84" y="921"/>
                    <a:pt x="127" y="921"/>
                  </a:cubicBezTo>
                  <a:cubicBezTo>
                    <a:pt x="157" y="921"/>
                    <a:pt x="182" y="906"/>
                    <a:pt x="186" y="869"/>
                  </a:cubicBezTo>
                  <a:cubicBezTo>
                    <a:pt x="233" y="741"/>
                    <a:pt x="326" y="613"/>
                    <a:pt x="419" y="509"/>
                  </a:cubicBezTo>
                  <a:cubicBezTo>
                    <a:pt x="465" y="451"/>
                    <a:pt x="523" y="404"/>
                    <a:pt x="581" y="369"/>
                  </a:cubicBezTo>
                  <a:cubicBezTo>
                    <a:pt x="651" y="323"/>
                    <a:pt x="732" y="311"/>
                    <a:pt x="813" y="276"/>
                  </a:cubicBezTo>
                  <a:cubicBezTo>
                    <a:pt x="941" y="230"/>
                    <a:pt x="941" y="56"/>
                    <a:pt x="825" y="9"/>
                  </a:cubicBezTo>
                  <a:cubicBezTo>
                    <a:pt x="797" y="3"/>
                    <a:pt x="769" y="0"/>
                    <a:pt x="7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3" name="Google Shape;5423;p96"/>
            <p:cNvSpPr/>
            <p:nvPr/>
          </p:nvSpPr>
          <p:spPr>
            <a:xfrm>
              <a:off x="4626875" y="3465350"/>
              <a:ext cx="66600" cy="97750"/>
            </a:xfrm>
            <a:custGeom>
              <a:avLst/>
              <a:gdLst/>
              <a:ahLst/>
              <a:cxnLst/>
              <a:rect l="l" t="t" r="r" b="b"/>
              <a:pathLst>
                <a:path w="2664" h="3910" extrusionOk="0">
                  <a:moveTo>
                    <a:pt x="2523" y="1"/>
                  </a:moveTo>
                  <a:cubicBezTo>
                    <a:pt x="2496" y="1"/>
                    <a:pt x="2469" y="13"/>
                    <a:pt x="2455" y="36"/>
                  </a:cubicBezTo>
                  <a:cubicBezTo>
                    <a:pt x="1642" y="1197"/>
                    <a:pt x="736" y="2428"/>
                    <a:pt x="75" y="3670"/>
                  </a:cubicBezTo>
                  <a:cubicBezTo>
                    <a:pt x="1" y="3810"/>
                    <a:pt x="125" y="3909"/>
                    <a:pt x="250" y="3909"/>
                  </a:cubicBezTo>
                  <a:cubicBezTo>
                    <a:pt x="300" y="3909"/>
                    <a:pt x="351" y="3893"/>
                    <a:pt x="388" y="3856"/>
                  </a:cubicBezTo>
                  <a:cubicBezTo>
                    <a:pt x="922" y="3275"/>
                    <a:pt x="1328" y="2544"/>
                    <a:pt x="1735" y="1882"/>
                  </a:cubicBezTo>
                  <a:cubicBezTo>
                    <a:pt x="2071" y="1360"/>
                    <a:pt x="2664" y="733"/>
                    <a:pt x="2606" y="83"/>
                  </a:cubicBezTo>
                  <a:cubicBezTo>
                    <a:pt x="2606" y="27"/>
                    <a:pt x="2564" y="1"/>
                    <a:pt x="25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4" name="Google Shape;5424;p96"/>
            <p:cNvSpPr/>
            <p:nvPr/>
          </p:nvSpPr>
          <p:spPr>
            <a:xfrm>
              <a:off x="4609475" y="3552050"/>
              <a:ext cx="12025" cy="15800"/>
            </a:xfrm>
            <a:custGeom>
              <a:avLst/>
              <a:gdLst/>
              <a:ahLst/>
              <a:cxnLst/>
              <a:rect l="l" t="t" r="r" b="b"/>
              <a:pathLst>
                <a:path w="481" h="632" extrusionOk="0">
                  <a:moveTo>
                    <a:pt x="355" y="1"/>
                  </a:moveTo>
                  <a:cubicBezTo>
                    <a:pt x="341" y="1"/>
                    <a:pt x="328" y="7"/>
                    <a:pt x="318" y="16"/>
                  </a:cubicBezTo>
                  <a:cubicBezTo>
                    <a:pt x="190" y="167"/>
                    <a:pt x="28" y="283"/>
                    <a:pt x="16" y="504"/>
                  </a:cubicBezTo>
                  <a:cubicBezTo>
                    <a:pt x="1" y="580"/>
                    <a:pt x="71" y="631"/>
                    <a:pt x="143" y="631"/>
                  </a:cubicBezTo>
                  <a:cubicBezTo>
                    <a:pt x="181" y="631"/>
                    <a:pt x="220" y="617"/>
                    <a:pt x="248" y="585"/>
                  </a:cubicBezTo>
                  <a:cubicBezTo>
                    <a:pt x="376" y="446"/>
                    <a:pt x="480" y="237"/>
                    <a:pt x="399" y="39"/>
                  </a:cubicBezTo>
                  <a:cubicBezTo>
                    <a:pt x="392" y="12"/>
                    <a:pt x="374" y="1"/>
                    <a:pt x="3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5" name="Google Shape;5425;p96"/>
            <p:cNvSpPr/>
            <p:nvPr/>
          </p:nvSpPr>
          <p:spPr>
            <a:xfrm>
              <a:off x="4597375" y="3621450"/>
              <a:ext cx="79275" cy="18875"/>
            </a:xfrm>
            <a:custGeom>
              <a:avLst/>
              <a:gdLst/>
              <a:ahLst/>
              <a:cxnLst/>
              <a:rect l="l" t="t" r="r" b="b"/>
              <a:pathLst>
                <a:path w="3171" h="755" extrusionOk="0">
                  <a:moveTo>
                    <a:pt x="1046" y="0"/>
                  </a:moveTo>
                  <a:cubicBezTo>
                    <a:pt x="988" y="0"/>
                    <a:pt x="930" y="1"/>
                    <a:pt x="872" y="3"/>
                  </a:cubicBezTo>
                  <a:cubicBezTo>
                    <a:pt x="465" y="15"/>
                    <a:pt x="13" y="108"/>
                    <a:pt x="36" y="479"/>
                  </a:cubicBezTo>
                  <a:cubicBezTo>
                    <a:pt x="36" y="514"/>
                    <a:pt x="13" y="537"/>
                    <a:pt x="13" y="572"/>
                  </a:cubicBezTo>
                  <a:cubicBezTo>
                    <a:pt x="1" y="630"/>
                    <a:pt x="36" y="677"/>
                    <a:pt x="71" y="700"/>
                  </a:cubicBezTo>
                  <a:lnTo>
                    <a:pt x="71" y="711"/>
                  </a:lnTo>
                  <a:cubicBezTo>
                    <a:pt x="88" y="740"/>
                    <a:pt x="117" y="755"/>
                    <a:pt x="146" y="755"/>
                  </a:cubicBezTo>
                  <a:cubicBezTo>
                    <a:pt x="175" y="755"/>
                    <a:pt x="204" y="740"/>
                    <a:pt x="221" y="711"/>
                  </a:cubicBezTo>
                  <a:cubicBezTo>
                    <a:pt x="221" y="700"/>
                    <a:pt x="221" y="700"/>
                    <a:pt x="233" y="688"/>
                  </a:cubicBezTo>
                  <a:cubicBezTo>
                    <a:pt x="280" y="653"/>
                    <a:pt x="291" y="618"/>
                    <a:pt x="291" y="560"/>
                  </a:cubicBezTo>
                  <a:lnTo>
                    <a:pt x="291" y="537"/>
                  </a:lnTo>
                  <a:cubicBezTo>
                    <a:pt x="396" y="340"/>
                    <a:pt x="512" y="351"/>
                    <a:pt x="872" y="340"/>
                  </a:cubicBezTo>
                  <a:cubicBezTo>
                    <a:pt x="918" y="338"/>
                    <a:pt x="964" y="338"/>
                    <a:pt x="1010" y="338"/>
                  </a:cubicBezTo>
                  <a:cubicBezTo>
                    <a:pt x="1321" y="338"/>
                    <a:pt x="1625" y="371"/>
                    <a:pt x="1928" y="421"/>
                  </a:cubicBezTo>
                  <a:cubicBezTo>
                    <a:pt x="2125" y="454"/>
                    <a:pt x="2397" y="531"/>
                    <a:pt x="2644" y="531"/>
                  </a:cubicBezTo>
                  <a:cubicBezTo>
                    <a:pt x="2833" y="531"/>
                    <a:pt x="3008" y="486"/>
                    <a:pt x="3124" y="340"/>
                  </a:cubicBezTo>
                  <a:cubicBezTo>
                    <a:pt x="3170" y="293"/>
                    <a:pt x="3135" y="224"/>
                    <a:pt x="3077" y="212"/>
                  </a:cubicBezTo>
                  <a:cubicBezTo>
                    <a:pt x="2717" y="119"/>
                    <a:pt x="2288" y="131"/>
                    <a:pt x="1916" y="73"/>
                  </a:cubicBezTo>
                  <a:cubicBezTo>
                    <a:pt x="1626" y="24"/>
                    <a:pt x="1336" y="0"/>
                    <a:pt x="10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6" name="Google Shape;5426;p96"/>
            <p:cNvSpPr/>
            <p:nvPr/>
          </p:nvSpPr>
          <p:spPr>
            <a:xfrm>
              <a:off x="4704200" y="3504850"/>
              <a:ext cx="83900" cy="69175"/>
            </a:xfrm>
            <a:custGeom>
              <a:avLst/>
              <a:gdLst/>
              <a:ahLst/>
              <a:cxnLst/>
              <a:rect l="l" t="t" r="r" b="b"/>
              <a:pathLst>
                <a:path w="3356" h="2767" extrusionOk="0">
                  <a:moveTo>
                    <a:pt x="81" y="0"/>
                  </a:moveTo>
                  <a:cubicBezTo>
                    <a:pt x="0" y="0"/>
                    <a:pt x="0" y="105"/>
                    <a:pt x="70" y="140"/>
                  </a:cubicBezTo>
                  <a:cubicBezTo>
                    <a:pt x="882" y="430"/>
                    <a:pt x="1741" y="488"/>
                    <a:pt x="2334" y="1196"/>
                  </a:cubicBezTo>
                  <a:cubicBezTo>
                    <a:pt x="2728" y="1660"/>
                    <a:pt x="2856" y="2252"/>
                    <a:pt x="3216" y="2740"/>
                  </a:cubicBezTo>
                  <a:cubicBezTo>
                    <a:pt x="3231" y="2758"/>
                    <a:pt x="3250" y="2766"/>
                    <a:pt x="3270" y="2766"/>
                  </a:cubicBezTo>
                  <a:cubicBezTo>
                    <a:pt x="3312" y="2766"/>
                    <a:pt x="3355" y="2730"/>
                    <a:pt x="3355" y="2682"/>
                  </a:cubicBezTo>
                  <a:cubicBezTo>
                    <a:pt x="3158" y="952"/>
                    <a:pt x="1753" y="12"/>
                    <a:pt x="8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7" name="Google Shape;5427;p96"/>
            <p:cNvSpPr/>
            <p:nvPr/>
          </p:nvSpPr>
          <p:spPr>
            <a:xfrm>
              <a:off x="4654575" y="3616750"/>
              <a:ext cx="113075" cy="59350"/>
            </a:xfrm>
            <a:custGeom>
              <a:avLst/>
              <a:gdLst/>
              <a:ahLst/>
              <a:cxnLst/>
              <a:rect l="l" t="t" r="r" b="b"/>
              <a:pathLst>
                <a:path w="4523" h="2374" extrusionOk="0">
                  <a:moveTo>
                    <a:pt x="4429" y="1"/>
                  </a:moveTo>
                  <a:cubicBezTo>
                    <a:pt x="4401" y="1"/>
                    <a:pt x="4374" y="16"/>
                    <a:pt x="4365" y="52"/>
                  </a:cubicBezTo>
                  <a:cubicBezTo>
                    <a:pt x="4017" y="899"/>
                    <a:pt x="3216" y="1828"/>
                    <a:pt x="2241" y="1979"/>
                  </a:cubicBezTo>
                  <a:cubicBezTo>
                    <a:pt x="2119" y="1998"/>
                    <a:pt x="1989" y="2008"/>
                    <a:pt x="1857" y="2008"/>
                  </a:cubicBezTo>
                  <a:cubicBezTo>
                    <a:pt x="1584" y="2008"/>
                    <a:pt x="1302" y="1965"/>
                    <a:pt x="1068" y="1863"/>
                  </a:cubicBezTo>
                  <a:cubicBezTo>
                    <a:pt x="766" y="1712"/>
                    <a:pt x="534" y="1457"/>
                    <a:pt x="209" y="1329"/>
                  </a:cubicBezTo>
                  <a:cubicBezTo>
                    <a:pt x="197" y="1324"/>
                    <a:pt x="184" y="1321"/>
                    <a:pt x="170" y="1321"/>
                  </a:cubicBezTo>
                  <a:cubicBezTo>
                    <a:pt x="91" y="1321"/>
                    <a:pt x="0" y="1401"/>
                    <a:pt x="70" y="1480"/>
                  </a:cubicBezTo>
                  <a:cubicBezTo>
                    <a:pt x="540" y="2106"/>
                    <a:pt x="1161" y="2373"/>
                    <a:pt x="1792" y="2373"/>
                  </a:cubicBezTo>
                  <a:cubicBezTo>
                    <a:pt x="2996" y="2373"/>
                    <a:pt x="4234" y="1398"/>
                    <a:pt x="4516" y="87"/>
                  </a:cubicBezTo>
                  <a:cubicBezTo>
                    <a:pt x="4523" y="37"/>
                    <a:pt x="4474" y="1"/>
                    <a:pt x="44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8" name="Google Shape;5428;p96"/>
            <p:cNvSpPr/>
            <p:nvPr/>
          </p:nvSpPr>
          <p:spPr>
            <a:xfrm>
              <a:off x="4660075" y="3675450"/>
              <a:ext cx="87975" cy="46450"/>
            </a:xfrm>
            <a:custGeom>
              <a:avLst/>
              <a:gdLst/>
              <a:ahLst/>
              <a:cxnLst/>
              <a:rect l="l" t="t" r="r" b="b"/>
              <a:pathLst>
                <a:path w="3519" h="1858" extrusionOk="0">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9" name="Google Shape;5429;p96"/>
            <p:cNvSpPr/>
            <p:nvPr/>
          </p:nvSpPr>
          <p:spPr>
            <a:xfrm>
              <a:off x="4622000" y="3461175"/>
              <a:ext cx="66100" cy="98375"/>
            </a:xfrm>
            <a:custGeom>
              <a:avLst/>
              <a:gdLst/>
              <a:ahLst/>
              <a:cxnLst/>
              <a:rect l="l" t="t" r="r" b="b"/>
              <a:pathLst>
                <a:path w="2644" h="3935" extrusionOk="0">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0" name="Google Shape;5430;p96"/>
            <p:cNvSpPr/>
            <p:nvPr/>
          </p:nvSpPr>
          <p:spPr>
            <a:xfrm>
              <a:off x="4653250" y="3478600"/>
              <a:ext cx="66275" cy="98475"/>
            </a:xfrm>
            <a:custGeom>
              <a:avLst/>
              <a:gdLst/>
              <a:ahLst/>
              <a:cxnLst/>
              <a:rect l="l" t="t" r="r" b="b"/>
              <a:pathLst>
                <a:path w="2651" h="3939" extrusionOk="0">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1" name="Google Shape;5431;p96"/>
            <p:cNvSpPr/>
            <p:nvPr/>
          </p:nvSpPr>
          <p:spPr>
            <a:xfrm>
              <a:off x="4648075" y="3513825"/>
              <a:ext cx="142725" cy="153950"/>
            </a:xfrm>
            <a:custGeom>
              <a:avLst/>
              <a:gdLst/>
              <a:ahLst/>
              <a:cxnLst/>
              <a:rect l="l" t="t" r="r" b="b"/>
              <a:pathLst>
                <a:path w="5709" h="6158" extrusionOk="0">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2" name="Google Shape;5432;p96"/>
            <p:cNvSpPr/>
            <p:nvPr/>
          </p:nvSpPr>
          <p:spPr>
            <a:xfrm>
              <a:off x="4625950" y="3495075"/>
              <a:ext cx="178975" cy="191775"/>
            </a:xfrm>
            <a:custGeom>
              <a:avLst/>
              <a:gdLst/>
              <a:ahLst/>
              <a:cxnLst/>
              <a:rect l="l" t="t" r="r" b="b"/>
              <a:pathLst>
                <a:path w="7159" h="7671" extrusionOk="0">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3" name="Google Shape;5433;p96"/>
            <p:cNvSpPr/>
            <p:nvPr/>
          </p:nvSpPr>
          <p:spPr>
            <a:xfrm>
              <a:off x="4590425" y="3619600"/>
              <a:ext cx="91150" cy="24000"/>
            </a:xfrm>
            <a:custGeom>
              <a:avLst/>
              <a:gdLst/>
              <a:ahLst/>
              <a:cxnLst/>
              <a:rect l="l" t="t" r="r" b="b"/>
              <a:pathLst>
                <a:path w="3646" h="960" extrusionOk="0">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4" name="Google Shape;5434;p96"/>
            <p:cNvSpPr/>
            <p:nvPr/>
          </p:nvSpPr>
          <p:spPr>
            <a:xfrm>
              <a:off x="4604350" y="3548450"/>
              <a:ext cx="65900" cy="51950"/>
            </a:xfrm>
            <a:custGeom>
              <a:avLst/>
              <a:gdLst/>
              <a:ahLst/>
              <a:cxnLst/>
              <a:rect l="l" t="t" r="r" b="b"/>
              <a:pathLst>
                <a:path w="2636" h="2078" extrusionOk="0">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5" name="Google Shape;5435;p96"/>
            <p:cNvSpPr/>
            <p:nvPr/>
          </p:nvSpPr>
          <p:spPr>
            <a:xfrm>
              <a:off x="4671675" y="3427675"/>
              <a:ext cx="65925" cy="61975"/>
            </a:xfrm>
            <a:custGeom>
              <a:avLst/>
              <a:gdLst/>
              <a:ahLst/>
              <a:cxnLst/>
              <a:rect l="l" t="t" r="r" b="b"/>
              <a:pathLst>
                <a:path w="2637" h="2479" extrusionOk="0">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36" name="Google Shape;5436;p96"/>
          <p:cNvGrpSpPr/>
          <p:nvPr/>
        </p:nvGrpSpPr>
        <p:grpSpPr>
          <a:xfrm rot="1386162">
            <a:off x="1966823" y="164215"/>
            <a:ext cx="315166" cy="1059724"/>
            <a:chOff x="2370150" y="2891000"/>
            <a:chExt cx="107125" cy="360200"/>
          </a:xfrm>
        </p:grpSpPr>
        <p:sp>
          <p:nvSpPr>
            <p:cNvPr id="5437" name="Google Shape;5437;p96"/>
            <p:cNvSpPr/>
            <p:nvPr/>
          </p:nvSpPr>
          <p:spPr>
            <a:xfrm>
              <a:off x="2434000" y="2966475"/>
              <a:ext cx="18600" cy="98125"/>
            </a:xfrm>
            <a:custGeom>
              <a:avLst/>
              <a:gdLst/>
              <a:ahLst/>
              <a:cxnLst/>
              <a:rect l="l" t="t" r="r" b="b"/>
              <a:pathLst>
                <a:path w="744" h="3925" extrusionOk="0">
                  <a:moveTo>
                    <a:pt x="744" y="3924"/>
                  </a:moveTo>
                  <a:lnTo>
                    <a:pt x="1" y="3541"/>
                  </a:lnTo>
                  <a:lnTo>
                    <a:pt x="198" y="0"/>
                  </a:lnTo>
                  <a:lnTo>
                    <a:pt x="744" y="8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8" name="Google Shape;5438;p96"/>
            <p:cNvSpPr/>
            <p:nvPr/>
          </p:nvSpPr>
          <p:spPr>
            <a:xfrm>
              <a:off x="2438350" y="2947600"/>
              <a:ext cx="36025" cy="25275"/>
            </a:xfrm>
            <a:custGeom>
              <a:avLst/>
              <a:gdLst/>
              <a:ahLst/>
              <a:cxnLst/>
              <a:rect l="l" t="t" r="r" b="b"/>
              <a:pathLst>
                <a:path w="1441" h="1011" extrusionOk="0">
                  <a:moveTo>
                    <a:pt x="186" y="1"/>
                  </a:moveTo>
                  <a:cubicBezTo>
                    <a:pt x="117" y="291"/>
                    <a:pt x="1" y="848"/>
                    <a:pt x="1" y="848"/>
                  </a:cubicBezTo>
                  <a:cubicBezTo>
                    <a:pt x="1" y="848"/>
                    <a:pt x="546" y="871"/>
                    <a:pt x="744" y="918"/>
                  </a:cubicBezTo>
                  <a:cubicBezTo>
                    <a:pt x="953" y="964"/>
                    <a:pt x="1185" y="1011"/>
                    <a:pt x="1371" y="895"/>
                  </a:cubicBezTo>
                  <a:cubicBezTo>
                    <a:pt x="1394" y="628"/>
                    <a:pt x="1405" y="384"/>
                    <a:pt x="1440" y="128"/>
                  </a:cubicBezTo>
                  <a:cubicBezTo>
                    <a:pt x="1162" y="82"/>
                    <a:pt x="465" y="24"/>
                    <a:pt x="18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9" name="Google Shape;5439;p96"/>
            <p:cNvSpPr/>
            <p:nvPr/>
          </p:nvSpPr>
          <p:spPr>
            <a:xfrm>
              <a:off x="2391625" y="3055000"/>
              <a:ext cx="57775" cy="74900"/>
            </a:xfrm>
            <a:custGeom>
              <a:avLst/>
              <a:gdLst/>
              <a:ahLst/>
              <a:cxnLst/>
              <a:rect l="l" t="t" r="r" b="b"/>
              <a:pathLst>
                <a:path w="2311" h="2996" extrusionOk="0">
                  <a:moveTo>
                    <a:pt x="2264" y="2856"/>
                  </a:moveTo>
                  <a:cubicBezTo>
                    <a:pt x="2241" y="2868"/>
                    <a:pt x="2195" y="2868"/>
                    <a:pt x="2148" y="2879"/>
                  </a:cubicBezTo>
                  <a:cubicBezTo>
                    <a:pt x="1951" y="2972"/>
                    <a:pt x="1742" y="2995"/>
                    <a:pt x="1521" y="2902"/>
                  </a:cubicBezTo>
                  <a:cubicBezTo>
                    <a:pt x="1463" y="2868"/>
                    <a:pt x="1382" y="2879"/>
                    <a:pt x="1312" y="2868"/>
                  </a:cubicBezTo>
                  <a:lnTo>
                    <a:pt x="813" y="2868"/>
                  </a:lnTo>
                  <a:cubicBezTo>
                    <a:pt x="755" y="2868"/>
                    <a:pt x="686" y="2868"/>
                    <a:pt x="628" y="2856"/>
                  </a:cubicBezTo>
                  <a:cubicBezTo>
                    <a:pt x="465" y="2821"/>
                    <a:pt x="302" y="2786"/>
                    <a:pt x="128" y="2751"/>
                  </a:cubicBezTo>
                  <a:cubicBezTo>
                    <a:pt x="70" y="2635"/>
                    <a:pt x="1" y="2508"/>
                    <a:pt x="12" y="2334"/>
                  </a:cubicBezTo>
                  <a:cubicBezTo>
                    <a:pt x="35" y="1591"/>
                    <a:pt x="35" y="871"/>
                    <a:pt x="35" y="128"/>
                  </a:cubicBezTo>
                  <a:cubicBezTo>
                    <a:pt x="35" y="93"/>
                    <a:pt x="47" y="70"/>
                    <a:pt x="47" y="23"/>
                  </a:cubicBezTo>
                  <a:cubicBezTo>
                    <a:pt x="105" y="12"/>
                    <a:pt x="163" y="0"/>
                    <a:pt x="210" y="0"/>
                  </a:cubicBezTo>
                  <a:lnTo>
                    <a:pt x="2044" y="0"/>
                  </a:lnTo>
                  <a:cubicBezTo>
                    <a:pt x="2102" y="0"/>
                    <a:pt x="2160" y="23"/>
                    <a:pt x="2218" y="23"/>
                  </a:cubicBezTo>
                  <a:cubicBezTo>
                    <a:pt x="2299" y="255"/>
                    <a:pt x="2311" y="2612"/>
                    <a:pt x="2264" y="2856"/>
                  </a:cubicBezTo>
                  <a:close/>
                  <a:moveTo>
                    <a:pt x="790" y="1869"/>
                  </a:moveTo>
                  <a:cubicBezTo>
                    <a:pt x="674" y="1869"/>
                    <a:pt x="581" y="1869"/>
                    <a:pt x="511" y="1881"/>
                  </a:cubicBezTo>
                  <a:cubicBezTo>
                    <a:pt x="477" y="1892"/>
                    <a:pt x="442" y="1939"/>
                    <a:pt x="419" y="1985"/>
                  </a:cubicBezTo>
                  <a:cubicBezTo>
                    <a:pt x="419" y="2008"/>
                    <a:pt x="453" y="2066"/>
                    <a:pt x="477" y="2066"/>
                  </a:cubicBezTo>
                  <a:cubicBezTo>
                    <a:pt x="662" y="2113"/>
                    <a:pt x="860" y="2113"/>
                    <a:pt x="1045" y="2055"/>
                  </a:cubicBezTo>
                  <a:cubicBezTo>
                    <a:pt x="1080" y="2043"/>
                    <a:pt x="1103" y="1997"/>
                    <a:pt x="1103" y="1974"/>
                  </a:cubicBezTo>
                  <a:cubicBezTo>
                    <a:pt x="1103" y="1939"/>
                    <a:pt x="1057" y="1881"/>
                    <a:pt x="1045" y="1881"/>
                  </a:cubicBezTo>
                  <a:cubicBezTo>
                    <a:pt x="964" y="1881"/>
                    <a:pt x="860" y="1881"/>
                    <a:pt x="790" y="1869"/>
                  </a:cubicBezTo>
                  <a:close/>
                  <a:moveTo>
                    <a:pt x="802" y="1393"/>
                  </a:moveTo>
                  <a:cubicBezTo>
                    <a:pt x="755" y="1393"/>
                    <a:pt x="709" y="1393"/>
                    <a:pt x="651" y="1405"/>
                  </a:cubicBezTo>
                  <a:cubicBezTo>
                    <a:pt x="593" y="1416"/>
                    <a:pt x="558" y="1451"/>
                    <a:pt x="569" y="1509"/>
                  </a:cubicBezTo>
                  <a:cubicBezTo>
                    <a:pt x="569" y="1532"/>
                    <a:pt x="604" y="1579"/>
                    <a:pt x="651" y="1579"/>
                  </a:cubicBezTo>
                  <a:cubicBezTo>
                    <a:pt x="744" y="1591"/>
                    <a:pt x="825" y="1579"/>
                    <a:pt x="918" y="1579"/>
                  </a:cubicBezTo>
                  <a:cubicBezTo>
                    <a:pt x="953" y="1579"/>
                    <a:pt x="1022" y="1544"/>
                    <a:pt x="999" y="1486"/>
                  </a:cubicBezTo>
                  <a:cubicBezTo>
                    <a:pt x="999" y="1463"/>
                    <a:pt x="941" y="1428"/>
                    <a:pt x="918" y="1416"/>
                  </a:cubicBezTo>
                  <a:cubicBezTo>
                    <a:pt x="883" y="1393"/>
                    <a:pt x="848" y="1393"/>
                    <a:pt x="802" y="1393"/>
                  </a:cubicBezTo>
                  <a:close/>
                  <a:moveTo>
                    <a:pt x="976" y="1045"/>
                  </a:moveTo>
                  <a:cubicBezTo>
                    <a:pt x="929" y="987"/>
                    <a:pt x="918" y="929"/>
                    <a:pt x="871" y="906"/>
                  </a:cubicBezTo>
                  <a:cubicBezTo>
                    <a:pt x="825" y="882"/>
                    <a:pt x="755" y="882"/>
                    <a:pt x="697" y="882"/>
                  </a:cubicBezTo>
                  <a:cubicBezTo>
                    <a:pt x="639" y="882"/>
                    <a:pt x="593" y="906"/>
                    <a:pt x="581" y="964"/>
                  </a:cubicBezTo>
                  <a:cubicBezTo>
                    <a:pt x="569" y="1022"/>
                    <a:pt x="604" y="1068"/>
                    <a:pt x="651" y="1080"/>
                  </a:cubicBezTo>
                  <a:cubicBezTo>
                    <a:pt x="755" y="1080"/>
                    <a:pt x="860" y="1103"/>
                    <a:pt x="976" y="1045"/>
                  </a:cubicBezTo>
                  <a:close/>
                  <a:moveTo>
                    <a:pt x="802" y="255"/>
                  </a:moveTo>
                  <a:cubicBezTo>
                    <a:pt x="755" y="290"/>
                    <a:pt x="697" y="314"/>
                    <a:pt x="674" y="348"/>
                  </a:cubicBezTo>
                  <a:cubicBezTo>
                    <a:pt x="639" y="383"/>
                    <a:pt x="697" y="488"/>
                    <a:pt x="767" y="499"/>
                  </a:cubicBezTo>
                  <a:cubicBezTo>
                    <a:pt x="825" y="522"/>
                    <a:pt x="883" y="499"/>
                    <a:pt x="941" y="488"/>
                  </a:cubicBezTo>
                  <a:cubicBezTo>
                    <a:pt x="976" y="476"/>
                    <a:pt x="999" y="430"/>
                    <a:pt x="999" y="383"/>
                  </a:cubicBezTo>
                  <a:cubicBezTo>
                    <a:pt x="999" y="360"/>
                    <a:pt x="987" y="302"/>
                    <a:pt x="964" y="290"/>
                  </a:cubicBezTo>
                  <a:cubicBezTo>
                    <a:pt x="918" y="290"/>
                    <a:pt x="871" y="290"/>
                    <a:pt x="802" y="2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0" name="Google Shape;5440;p96"/>
            <p:cNvSpPr/>
            <p:nvPr/>
          </p:nvSpPr>
          <p:spPr>
            <a:xfrm>
              <a:off x="2405550" y="3132200"/>
              <a:ext cx="29050" cy="18600"/>
            </a:xfrm>
            <a:custGeom>
              <a:avLst/>
              <a:gdLst/>
              <a:ahLst/>
              <a:cxnLst/>
              <a:rect l="l" t="t" r="r" b="b"/>
              <a:pathLst>
                <a:path w="1162" h="744" extrusionOk="0">
                  <a:moveTo>
                    <a:pt x="12" y="511"/>
                  </a:moveTo>
                  <a:cubicBezTo>
                    <a:pt x="1" y="348"/>
                    <a:pt x="1" y="186"/>
                    <a:pt x="24" y="23"/>
                  </a:cubicBezTo>
                  <a:cubicBezTo>
                    <a:pt x="361" y="58"/>
                    <a:pt x="674" y="0"/>
                    <a:pt x="988" y="70"/>
                  </a:cubicBezTo>
                  <a:cubicBezTo>
                    <a:pt x="1162" y="360"/>
                    <a:pt x="1162" y="372"/>
                    <a:pt x="1104" y="697"/>
                  </a:cubicBezTo>
                  <a:cubicBezTo>
                    <a:pt x="999" y="720"/>
                    <a:pt x="872" y="743"/>
                    <a:pt x="779" y="697"/>
                  </a:cubicBezTo>
                  <a:cubicBezTo>
                    <a:pt x="628" y="627"/>
                    <a:pt x="488" y="627"/>
                    <a:pt x="326" y="627"/>
                  </a:cubicBezTo>
                  <a:cubicBezTo>
                    <a:pt x="210" y="639"/>
                    <a:pt x="117" y="604"/>
                    <a:pt x="12" y="51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1" name="Google Shape;5441;p96"/>
            <p:cNvSpPr/>
            <p:nvPr/>
          </p:nvSpPr>
          <p:spPr>
            <a:xfrm>
              <a:off x="2370150" y="2891000"/>
              <a:ext cx="107125" cy="360200"/>
            </a:xfrm>
            <a:custGeom>
              <a:avLst/>
              <a:gdLst/>
              <a:ahLst/>
              <a:cxnLst/>
              <a:rect l="l" t="t" r="r" b="b"/>
              <a:pathLst>
                <a:path w="4285" h="14408" extrusionOk="0">
                  <a:moveTo>
                    <a:pt x="2009" y="14408"/>
                  </a:moveTo>
                  <a:cubicBezTo>
                    <a:pt x="1893" y="14315"/>
                    <a:pt x="1904" y="14222"/>
                    <a:pt x="1904" y="14118"/>
                  </a:cubicBezTo>
                  <a:cubicBezTo>
                    <a:pt x="1904" y="13758"/>
                    <a:pt x="1893" y="13409"/>
                    <a:pt x="1893" y="13038"/>
                  </a:cubicBezTo>
                  <a:cubicBezTo>
                    <a:pt x="1893" y="12330"/>
                    <a:pt x="1893" y="11610"/>
                    <a:pt x="1870" y="10890"/>
                  </a:cubicBezTo>
                  <a:cubicBezTo>
                    <a:pt x="1870" y="10774"/>
                    <a:pt x="1893" y="10681"/>
                    <a:pt x="1835" y="10542"/>
                  </a:cubicBezTo>
                  <a:cubicBezTo>
                    <a:pt x="1649" y="10542"/>
                    <a:pt x="1463" y="10519"/>
                    <a:pt x="1289" y="10461"/>
                  </a:cubicBezTo>
                  <a:cubicBezTo>
                    <a:pt x="1173" y="10414"/>
                    <a:pt x="1138" y="10345"/>
                    <a:pt x="1115" y="10240"/>
                  </a:cubicBezTo>
                  <a:lnTo>
                    <a:pt x="1115" y="9938"/>
                  </a:lnTo>
                  <a:cubicBezTo>
                    <a:pt x="1115" y="9834"/>
                    <a:pt x="1103" y="9729"/>
                    <a:pt x="1103" y="9636"/>
                  </a:cubicBezTo>
                  <a:cubicBezTo>
                    <a:pt x="1045" y="9613"/>
                    <a:pt x="987" y="9613"/>
                    <a:pt x="941" y="9602"/>
                  </a:cubicBezTo>
                  <a:cubicBezTo>
                    <a:pt x="848" y="9578"/>
                    <a:pt x="767" y="9520"/>
                    <a:pt x="744" y="9428"/>
                  </a:cubicBezTo>
                  <a:cubicBezTo>
                    <a:pt x="685" y="9265"/>
                    <a:pt x="616" y="9114"/>
                    <a:pt x="616" y="8940"/>
                  </a:cubicBezTo>
                  <a:cubicBezTo>
                    <a:pt x="616" y="7802"/>
                    <a:pt x="616" y="6676"/>
                    <a:pt x="593" y="5527"/>
                  </a:cubicBezTo>
                  <a:cubicBezTo>
                    <a:pt x="593" y="5411"/>
                    <a:pt x="627" y="5283"/>
                    <a:pt x="639" y="5167"/>
                  </a:cubicBezTo>
                  <a:cubicBezTo>
                    <a:pt x="639" y="5132"/>
                    <a:pt x="674" y="5109"/>
                    <a:pt x="674" y="5074"/>
                  </a:cubicBezTo>
                  <a:cubicBezTo>
                    <a:pt x="651" y="4772"/>
                    <a:pt x="744" y="4470"/>
                    <a:pt x="709" y="4157"/>
                  </a:cubicBezTo>
                  <a:cubicBezTo>
                    <a:pt x="697" y="3971"/>
                    <a:pt x="697" y="3797"/>
                    <a:pt x="697" y="3611"/>
                  </a:cubicBezTo>
                  <a:cubicBezTo>
                    <a:pt x="697" y="3507"/>
                    <a:pt x="685" y="3402"/>
                    <a:pt x="685" y="3286"/>
                  </a:cubicBezTo>
                  <a:cubicBezTo>
                    <a:pt x="465" y="3309"/>
                    <a:pt x="291" y="3228"/>
                    <a:pt x="151" y="3101"/>
                  </a:cubicBezTo>
                  <a:cubicBezTo>
                    <a:pt x="105" y="3054"/>
                    <a:pt x="59" y="3019"/>
                    <a:pt x="47" y="2961"/>
                  </a:cubicBezTo>
                  <a:cubicBezTo>
                    <a:pt x="1" y="2706"/>
                    <a:pt x="59" y="2462"/>
                    <a:pt x="163" y="2241"/>
                  </a:cubicBezTo>
                  <a:cubicBezTo>
                    <a:pt x="209" y="2160"/>
                    <a:pt x="279" y="2102"/>
                    <a:pt x="384" y="2102"/>
                  </a:cubicBezTo>
                  <a:cubicBezTo>
                    <a:pt x="674" y="2102"/>
                    <a:pt x="976" y="2102"/>
                    <a:pt x="1266" y="2114"/>
                  </a:cubicBezTo>
                  <a:cubicBezTo>
                    <a:pt x="1336" y="2114"/>
                    <a:pt x="1405" y="2160"/>
                    <a:pt x="1510" y="2183"/>
                  </a:cubicBezTo>
                  <a:cubicBezTo>
                    <a:pt x="1603" y="1951"/>
                    <a:pt x="1545" y="1742"/>
                    <a:pt x="1556" y="1510"/>
                  </a:cubicBezTo>
                  <a:cubicBezTo>
                    <a:pt x="1568" y="1289"/>
                    <a:pt x="1556" y="1057"/>
                    <a:pt x="1556" y="825"/>
                  </a:cubicBezTo>
                  <a:cubicBezTo>
                    <a:pt x="1487" y="825"/>
                    <a:pt x="1440" y="837"/>
                    <a:pt x="1382" y="837"/>
                  </a:cubicBezTo>
                  <a:cubicBezTo>
                    <a:pt x="1336" y="837"/>
                    <a:pt x="1289" y="848"/>
                    <a:pt x="1266" y="825"/>
                  </a:cubicBezTo>
                  <a:cubicBezTo>
                    <a:pt x="1092" y="709"/>
                    <a:pt x="906" y="651"/>
                    <a:pt x="767" y="477"/>
                  </a:cubicBezTo>
                  <a:cubicBezTo>
                    <a:pt x="685" y="361"/>
                    <a:pt x="697" y="233"/>
                    <a:pt x="744" y="94"/>
                  </a:cubicBezTo>
                  <a:cubicBezTo>
                    <a:pt x="755" y="36"/>
                    <a:pt x="813" y="1"/>
                    <a:pt x="871" y="1"/>
                  </a:cubicBezTo>
                  <a:lnTo>
                    <a:pt x="1092" y="1"/>
                  </a:lnTo>
                  <a:lnTo>
                    <a:pt x="2740" y="1"/>
                  </a:lnTo>
                  <a:cubicBezTo>
                    <a:pt x="2903" y="1"/>
                    <a:pt x="3054" y="12"/>
                    <a:pt x="3181" y="94"/>
                  </a:cubicBezTo>
                  <a:cubicBezTo>
                    <a:pt x="3251" y="140"/>
                    <a:pt x="3321" y="152"/>
                    <a:pt x="3414" y="187"/>
                  </a:cubicBezTo>
                  <a:cubicBezTo>
                    <a:pt x="3495" y="210"/>
                    <a:pt x="3553" y="268"/>
                    <a:pt x="3588" y="361"/>
                  </a:cubicBezTo>
                  <a:cubicBezTo>
                    <a:pt x="3634" y="465"/>
                    <a:pt x="3588" y="581"/>
                    <a:pt x="3472" y="605"/>
                  </a:cubicBezTo>
                  <a:cubicBezTo>
                    <a:pt x="3298" y="651"/>
                    <a:pt x="3147" y="721"/>
                    <a:pt x="2996" y="814"/>
                  </a:cubicBezTo>
                  <a:cubicBezTo>
                    <a:pt x="2938" y="837"/>
                    <a:pt x="2856" y="848"/>
                    <a:pt x="2787" y="872"/>
                  </a:cubicBezTo>
                  <a:cubicBezTo>
                    <a:pt x="2729" y="883"/>
                    <a:pt x="2671" y="906"/>
                    <a:pt x="2624" y="930"/>
                  </a:cubicBezTo>
                  <a:cubicBezTo>
                    <a:pt x="2589" y="1162"/>
                    <a:pt x="2566" y="1951"/>
                    <a:pt x="2613" y="2207"/>
                  </a:cubicBezTo>
                  <a:cubicBezTo>
                    <a:pt x="2671" y="2207"/>
                    <a:pt x="2729" y="2218"/>
                    <a:pt x="2787" y="2218"/>
                  </a:cubicBezTo>
                  <a:cubicBezTo>
                    <a:pt x="2996" y="2218"/>
                    <a:pt x="3193" y="2230"/>
                    <a:pt x="3402" y="2218"/>
                  </a:cubicBezTo>
                  <a:cubicBezTo>
                    <a:pt x="3646" y="2207"/>
                    <a:pt x="3878" y="2265"/>
                    <a:pt x="4122" y="2299"/>
                  </a:cubicBezTo>
                  <a:cubicBezTo>
                    <a:pt x="4226" y="2323"/>
                    <a:pt x="4273" y="2381"/>
                    <a:pt x="4273" y="2462"/>
                  </a:cubicBezTo>
                  <a:cubicBezTo>
                    <a:pt x="4273" y="2683"/>
                    <a:pt x="4284" y="2915"/>
                    <a:pt x="4273" y="3135"/>
                  </a:cubicBezTo>
                  <a:cubicBezTo>
                    <a:pt x="4273" y="3286"/>
                    <a:pt x="4168" y="3368"/>
                    <a:pt x="4006" y="3379"/>
                  </a:cubicBezTo>
                  <a:lnTo>
                    <a:pt x="3704" y="3379"/>
                  </a:lnTo>
                  <a:cubicBezTo>
                    <a:pt x="3634" y="3379"/>
                    <a:pt x="3576" y="3391"/>
                    <a:pt x="3483" y="3391"/>
                  </a:cubicBezTo>
                  <a:cubicBezTo>
                    <a:pt x="3483" y="3484"/>
                    <a:pt x="3472" y="3553"/>
                    <a:pt x="3472" y="3611"/>
                  </a:cubicBezTo>
                  <a:lnTo>
                    <a:pt x="3472" y="6363"/>
                  </a:lnTo>
                  <a:cubicBezTo>
                    <a:pt x="3472" y="7349"/>
                    <a:pt x="3460" y="8325"/>
                    <a:pt x="3460" y="9311"/>
                  </a:cubicBezTo>
                  <a:cubicBezTo>
                    <a:pt x="3460" y="9381"/>
                    <a:pt x="3460" y="9462"/>
                    <a:pt x="3437" y="9532"/>
                  </a:cubicBezTo>
                  <a:cubicBezTo>
                    <a:pt x="3425" y="9660"/>
                    <a:pt x="3379" y="9718"/>
                    <a:pt x="3251" y="9718"/>
                  </a:cubicBezTo>
                  <a:cubicBezTo>
                    <a:pt x="3123" y="9718"/>
                    <a:pt x="2996" y="9729"/>
                    <a:pt x="2880" y="9834"/>
                  </a:cubicBezTo>
                  <a:lnTo>
                    <a:pt x="2880" y="10252"/>
                  </a:lnTo>
                  <a:cubicBezTo>
                    <a:pt x="2880" y="10588"/>
                    <a:pt x="2798" y="10646"/>
                    <a:pt x="2485" y="10658"/>
                  </a:cubicBezTo>
                  <a:cubicBezTo>
                    <a:pt x="2427" y="10658"/>
                    <a:pt x="2369" y="10658"/>
                    <a:pt x="2299" y="10681"/>
                  </a:cubicBezTo>
                  <a:cubicBezTo>
                    <a:pt x="2276" y="10681"/>
                    <a:pt x="2253" y="10693"/>
                    <a:pt x="2218" y="10705"/>
                  </a:cubicBezTo>
                  <a:cubicBezTo>
                    <a:pt x="2206" y="10751"/>
                    <a:pt x="2195" y="10809"/>
                    <a:pt x="2195" y="10867"/>
                  </a:cubicBezTo>
                  <a:cubicBezTo>
                    <a:pt x="2195" y="11529"/>
                    <a:pt x="2183" y="12202"/>
                    <a:pt x="2195" y="12852"/>
                  </a:cubicBezTo>
                  <a:cubicBezTo>
                    <a:pt x="2195" y="13154"/>
                    <a:pt x="2218" y="13468"/>
                    <a:pt x="2241" y="13769"/>
                  </a:cubicBezTo>
                  <a:cubicBezTo>
                    <a:pt x="2241" y="13943"/>
                    <a:pt x="2218" y="14118"/>
                    <a:pt x="2206" y="14292"/>
                  </a:cubicBezTo>
                  <a:cubicBezTo>
                    <a:pt x="2183" y="14350"/>
                    <a:pt x="2113" y="14396"/>
                    <a:pt x="2009" y="14408"/>
                  </a:cubicBezTo>
                  <a:close/>
                  <a:moveTo>
                    <a:pt x="3112" y="3217"/>
                  </a:moveTo>
                  <a:lnTo>
                    <a:pt x="2787" y="3217"/>
                  </a:lnTo>
                  <a:lnTo>
                    <a:pt x="1742" y="3217"/>
                  </a:lnTo>
                  <a:cubicBezTo>
                    <a:pt x="1661" y="3217"/>
                    <a:pt x="1568" y="3217"/>
                    <a:pt x="1510" y="3193"/>
                  </a:cubicBezTo>
                  <a:cubicBezTo>
                    <a:pt x="1347" y="3077"/>
                    <a:pt x="1196" y="3112"/>
                    <a:pt x="1022" y="3159"/>
                  </a:cubicBezTo>
                  <a:cubicBezTo>
                    <a:pt x="1022" y="3217"/>
                    <a:pt x="999" y="3275"/>
                    <a:pt x="999" y="3321"/>
                  </a:cubicBezTo>
                  <a:cubicBezTo>
                    <a:pt x="987" y="3925"/>
                    <a:pt x="976" y="4552"/>
                    <a:pt x="964" y="5167"/>
                  </a:cubicBezTo>
                  <a:cubicBezTo>
                    <a:pt x="964" y="5306"/>
                    <a:pt x="929" y="5469"/>
                    <a:pt x="918" y="5608"/>
                  </a:cubicBezTo>
                  <a:cubicBezTo>
                    <a:pt x="906" y="5829"/>
                    <a:pt x="883" y="6061"/>
                    <a:pt x="952" y="6281"/>
                  </a:cubicBezTo>
                  <a:cubicBezTo>
                    <a:pt x="1103" y="6339"/>
                    <a:pt x="1278" y="6305"/>
                    <a:pt x="1440" y="6305"/>
                  </a:cubicBezTo>
                  <a:cubicBezTo>
                    <a:pt x="1475" y="6305"/>
                    <a:pt x="1510" y="6281"/>
                    <a:pt x="1545" y="6247"/>
                  </a:cubicBezTo>
                  <a:cubicBezTo>
                    <a:pt x="1684" y="6154"/>
                    <a:pt x="1707" y="6131"/>
                    <a:pt x="1800" y="6223"/>
                  </a:cubicBezTo>
                  <a:cubicBezTo>
                    <a:pt x="1904" y="6305"/>
                    <a:pt x="2009" y="6328"/>
                    <a:pt x="2113" y="6328"/>
                  </a:cubicBezTo>
                  <a:lnTo>
                    <a:pt x="2961" y="6328"/>
                  </a:lnTo>
                  <a:cubicBezTo>
                    <a:pt x="3019" y="6328"/>
                    <a:pt x="3077" y="6305"/>
                    <a:pt x="3135" y="6305"/>
                  </a:cubicBezTo>
                  <a:cubicBezTo>
                    <a:pt x="3158" y="6038"/>
                    <a:pt x="3158" y="3507"/>
                    <a:pt x="3112" y="3217"/>
                  </a:cubicBezTo>
                  <a:close/>
                  <a:moveTo>
                    <a:pt x="3123" y="9416"/>
                  </a:moveTo>
                  <a:cubicBezTo>
                    <a:pt x="3170" y="9172"/>
                    <a:pt x="3158" y="6815"/>
                    <a:pt x="3112" y="6583"/>
                  </a:cubicBezTo>
                  <a:cubicBezTo>
                    <a:pt x="3054" y="6572"/>
                    <a:pt x="2996" y="6560"/>
                    <a:pt x="2938" y="6560"/>
                  </a:cubicBezTo>
                  <a:lnTo>
                    <a:pt x="1092" y="6560"/>
                  </a:lnTo>
                  <a:cubicBezTo>
                    <a:pt x="1034" y="6560"/>
                    <a:pt x="976" y="6583"/>
                    <a:pt x="929" y="6583"/>
                  </a:cubicBezTo>
                  <a:cubicBezTo>
                    <a:pt x="918" y="6630"/>
                    <a:pt x="918" y="6653"/>
                    <a:pt x="918" y="6688"/>
                  </a:cubicBezTo>
                  <a:cubicBezTo>
                    <a:pt x="918" y="7431"/>
                    <a:pt x="906" y="8151"/>
                    <a:pt x="906" y="8894"/>
                  </a:cubicBezTo>
                  <a:cubicBezTo>
                    <a:pt x="906" y="9056"/>
                    <a:pt x="964" y="9184"/>
                    <a:pt x="1022" y="9311"/>
                  </a:cubicBezTo>
                  <a:cubicBezTo>
                    <a:pt x="1196" y="9358"/>
                    <a:pt x="1347" y="9381"/>
                    <a:pt x="1510" y="9416"/>
                  </a:cubicBezTo>
                  <a:cubicBezTo>
                    <a:pt x="1568" y="9428"/>
                    <a:pt x="1626" y="9428"/>
                    <a:pt x="1695" y="9428"/>
                  </a:cubicBezTo>
                  <a:lnTo>
                    <a:pt x="2195" y="9428"/>
                  </a:lnTo>
                  <a:cubicBezTo>
                    <a:pt x="2264" y="9428"/>
                    <a:pt x="2334" y="9428"/>
                    <a:pt x="2415" y="9451"/>
                  </a:cubicBezTo>
                  <a:cubicBezTo>
                    <a:pt x="2624" y="9555"/>
                    <a:pt x="2822" y="9532"/>
                    <a:pt x="3031" y="9439"/>
                  </a:cubicBezTo>
                  <a:cubicBezTo>
                    <a:pt x="3054" y="9428"/>
                    <a:pt x="3100" y="9428"/>
                    <a:pt x="3123" y="9416"/>
                  </a:cubicBezTo>
                  <a:close/>
                  <a:moveTo>
                    <a:pt x="4006" y="2566"/>
                  </a:moveTo>
                  <a:cubicBezTo>
                    <a:pt x="3808" y="2450"/>
                    <a:pt x="3611" y="2416"/>
                    <a:pt x="3425" y="2439"/>
                  </a:cubicBezTo>
                  <a:lnTo>
                    <a:pt x="1603" y="2439"/>
                  </a:lnTo>
                  <a:cubicBezTo>
                    <a:pt x="1510" y="2439"/>
                    <a:pt x="1417" y="2439"/>
                    <a:pt x="1324" y="2416"/>
                  </a:cubicBezTo>
                  <a:cubicBezTo>
                    <a:pt x="1034" y="2346"/>
                    <a:pt x="778" y="2346"/>
                    <a:pt x="442" y="2392"/>
                  </a:cubicBezTo>
                  <a:cubicBezTo>
                    <a:pt x="337" y="2532"/>
                    <a:pt x="256" y="2694"/>
                    <a:pt x="326" y="2903"/>
                  </a:cubicBezTo>
                  <a:cubicBezTo>
                    <a:pt x="407" y="2984"/>
                    <a:pt x="511" y="3054"/>
                    <a:pt x="639" y="3031"/>
                  </a:cubicBezTo>
                  <a:cubicBezTo>
                    <a:pt x="802" y="2857"/>
                    <a:pt x="802" y="2857"/>
                    <a:pt x="1034" y="2857"/>
                  </a:cubicBezTo>
                  <a:cubicBezTo>
                    <a:pt x="1161" y="2857"/>
                    <a:pt x="1301" y="2857"/>
                    <a:pt x="1428" y="2868"/>
                  </a:cubicBezTo>
                  <a:cubicBezTo>
                    <a:pt x="1730" y="2880"/>
                    <a:pt x="2032" y="2915"/>
                    <a:pt x="2346" y="2926"/>
                  </a:cubicBezTo>
                  <a:cubicBezTo>
                    <a:pt x="2601" y="2938"/>
                    <a:pt x="2880" y="2926"/>
                    <a:pt x="3135" y="2926"/>
                  </a:cubicBezTo>
                  <a:cubicBezTo>
                    <a:pt x="3274" y="2926"/>
                    <a:pt x="3390" y="2926"/>
                    <a:pt x="3460" y="3054"/>
                  </a:cubicBezTo>
                  <a:cubicBezTo>
                    <a:pt x="3472" y="3089"/>
                    <a:pt x="3518" y="3112"/>
                    <a:pt x="3565" y="3112"/>
                  </a:cubicBezTo>
                  <a:cubicBezTo>
                    <a:pt x="3704" y="3112"/>
                    <a:pt x="3866" y="3159"/>
                    <a:pt x="4006" y="3089"/>
                  </a:cubicBezTo>
                  <a:cubicBezTo>
                    <a:pt x="4006" y="3019"/>
                    <a:pt x="4029" y="2938"/>
                    <a:pt x="4029" y="2868"/>
                  </a:cubicBezTo>
                  <a:cubicBezTo>
                    <a:pt x="4006" y="2752"/>
                    <a:pt x="4006" y="2671"/>
                    <a:pt x="4006" y="2566"/>
                  </a:cubicBezTo>
                  <a:close/>
                  <a:moveTo>
                    <a:pt x="1428" y="10159"/>
                  </a:moveTo>
                  <a:cubicBezTo>
                    <a:pt x="1533" y="10240"/>
                    <a:pt x="1626" y="10275"/>
                    <a:pt x="1742" y="10275"/>
                  </a:cubicBezTo>
                  <a:cubicBezTo>
                    <a:pt x="1893" y="10275"/>
                    <a:pt x="2055" y="10275"/>
                    <a:pt x="2195" y="10345"/>
                  </a:cubicBezTo>
                  <a:cubicBezTo>
                    <a:pt x="2288" y="10391"/>
                    <a:pt x="2415" y="10368"/>
                    <a:pt x="2520" y="10345"/>
                  </a:cubicBezTo>
                  <a:cubicBezTo>
                    <a:pt x="2578" y="10020"/>
                    <a:pt x="2578" y="10008"/>
                    <a:pt x="2404" y="9718"/>
                  </a:cubicBezTo>
                  <a:cubicBezTo>
                    <a:pt x="2090" y="9636"/>
                    <a:pt x="1777" y="9695"/>
                    <a:pt x="1440" y="9671"/>
                  </a:cubicBezTo>
                  <a:cubicBezTo>
                    <a:pt x="1417" y="9845"/>
                    <a:pt x="1428" y="9996"/>
                    <a:pt x="1428" y="10159"/>
                  </a:cubicBezTo>
                  <a:close/>
                  <a:moveTo>
                    <a:pt x="2322" y="2149"/>
                  </a:moveTo>
                  <a:lnTo>
                    <a:pt x="2322" y="1359"/>
                  </a:lnTo>
                  <a:cubicBezTo>
                    <a:pt x="2322" y="1162"/>
                    <a:pt x="2299" y="953"/>
                    <a:pt x="2195" y="767"/>
                  </a:cubicBezTo>
                  <a:cubicBezTo>
                    <a:pt x="2079" y="755"/>
                    <a:pt x="1962" y="721"/>
                    <a:pt x="1835" y="790"/>
                  </a:cubicBezTo>
                  <a:lnTo>
                    <a:pt x="1835" y="1464"/>
                  </a:lnTo>
                  <a:cubicBezTo>
                    <a:pt x="1846" y="1696"/>
                    <a:pt x="1788" y="1928"/>
                    <a:pt x="1881" y="2160"/>
                  </a:cubicBezTo>
                  <a:cubicBezTo>
                    <a:pt x="2021" y="2172"/>
                    <a:pt x="2171" y="2183"/>
                    <a:pt x="2322" y="2149"/>
                  </a:cubicBezTo>
                  <a:close/>
                  <a:moveTo>
                    <a:pt x="3123" y="361"/>
                  </a:moveTo>
                  <a:cubicBezTo>
                    <a:pt x="3042" y="256"/>
                    <a:pt x="2926" y="233"/>
                    <a:pt x="2787" y="233"/>
                  </a:cubicBezTo>
                  <a:lnTo>
                    <a:pt x="1161" y="233"/>
                  </a:lnTo>
                  <a:cubicBezTo>
                    <a:pt x="1127" y="233"/>
                    <a:pt x="1080" y="245"/>
                    <a:pt x="1022" y="256"/>
                  </a:cubicBezTo>
                  <a:cubicBezTo>
                    <a:pt x="1138" y="384"/>
                    <a:pt x="1220" y="442"/>
                    <a:pt x="1510" y="558"/>
                  </a:cubicBezTo>
                  <a:cubicBezTo>
                    <a:pt x="1730" y="442"/>
                    <a:pt x="1730" y="442"/>
                    <a:pt x="1974" y="442"/>
                  </a:cubicBezTo>
                  <a:lnTo>
                    <a:pt x="2195" y="442"/>
                  </a:lnTo>
                  <a:cubicBezTo>
                    <a:pt x="2404" y="442"/>
                    <a:pt x="2404" y="442"/>
                    <a:pt x="2578" y="593"/>
                  </a:cubicBezTo>
                  <a:cubicBezTo>
                    <a:pt x="2764" y="581"/>
                    <a:pt x="2961" y="535"/>
                    <a:pt x="3123" y="36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2" name="Google Shape;5442;p96"/>
            <p:cNvSpPr/>
            <p:nvPr/>
          </p:nvSpPr>
          <p:spPr>
            <a:xfrm>
              <a:off x="2404100" y="3012900"/>
              <a:ext cx="13375" cy="6425"/>
            </a:xfrm>
            <a:custGeom>
              <a:avLst/>
              <a:gdLst/>
              <a:ahLst/>
              <a:cxnLst/>
              <a:rect l="l" t="t" r="r" b="b"/>
              <a:pathLst>
                <a:path w="535" h="257" extrusionOk="0">
                  <a:moveTo>
                    <a:pt x="303" y="1"/>
                  </a:moveTo>
                  <a:cubicBezTo>
                    <a:pt x="349" y="12"/>
                    <a:pt x="419" y="24"/>
                    <a:pt x="488" y="36"/>
                  </a:cubicBezTo>
                  <a:cubicBezTo>
                    <a:pt x="523" y="36"/>
                    <a:pt x="535" y="82"/>
                    <a:pt x="535" y="117"/>
                  </a:cubicBezTo>
                  <a:cubicBezTo>
                    <a:pt x="535" y="140"/>
                    <a:pt x="512" y="175"/>
                    <a:pt x="488" y="186"/>
                  </a:cubicBezTo>
                  <a:cubicBezTo>
                    <a:pt x="349" y="256"/>
                    <a:pt x="198" y="256"/>
                    <a:pt x="59" y="186"/>
                  </a:cubicBezTo>
                  <a:cubicBezTo>
                    <a:pt x="24" y="175"/>
                    <a:pt x="1" y="117"/>
                    <a:pt x="12" y="82"/>
                  </a:cubicBezTo>
                  <a:cubicBezTo>
                    <a:pt x="12" y="59"/>
                    <a:pt x="59" y="24"/>
                    <a:pt x="94" y="12"/>
                  </a:cubicBezTo>
                  <a:cubicBezTo>
                    <a:pt x="152" y="1"/>
                    <a:pt x="210" y="12"/>
                    <a:pt x="303"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3" name="Google Shape;5443;p96"/>
            <p:cNvSpPr/>
            <p:nvPr/>
          </p:nvSpPr>
          <p:spPr>
            <a:xfrm>
              <a:off x="2405850" y="3028300"/>
              <a:ext cx="12800" cy="7850"/>
            </a:xfrm>
            <a:custGeom>
              <a:avLst/>
              <a:gdLst/>
              <a:ahLst/>
              <a:cxnLst/>
              <a:rect l="l" t="t" r="r" b="b"/>
              <a:pathLst>
                <a:path w="512" h="314" extrusionOk="0">
                  <a:moveTo>
                    <a:pt x="302" y="313"/>
                  </a:moveTo>
                  <a:cubicBezTo>
                    <a:pt x="198" y="313"/>
                    <a:pt x="117" y="232"/>
                    <a:pt x="47" y="163"/>
                  </a:cubicBezTo>
                  <a:cubicBezTo>
                    <a:pt x="0" y="116"/>
                    <a:pt x="24" y="35"/>
                    <a:pt x="82" y="23"/>
                  </a:cubicBezTo>
                  <a:cubicBezTo>
                    <a:pt x="128" y="0"/>
                    <a:pt x="175" y="0"/>
                    <a:pt x="198" y="0"/>
                  </a:cubicBezTo>
                  <a:cubicBezTo>
                    <a:pt x="279" y="35"/>
                    <a:pt x="349" y="58"/>
                    <a:pt x="418" y="104"/>
                  </a:cubicBezTo>
                  <a:cubicBezTo>
                    <a:pt x="465" y="139"/>
                    <a:pt x="511" y="174"/>
                    <a:pt x="476" y="232"/>
                  </a:cubicBezTo>
                  <a:cubicBezTo>
                    <a:pt x="465" y="267"/>
                    <a:pt x="407" y="279"/>
                    <a:pt x="360" y="302"/>
                  </a:cubicBezTo>
                  <a:cubicBezTo>
                    <a:pt x="349" y="313"/>
                    <a:pt x="326" y="290"/>
                    <a:pt x="302" y="31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4" name="Google Shape;5444;p96"/>
            <p:cNvSpPr/>
            <p:nvPr/>
          </p:nvSpPr>
          <p:spPr>
            <a:xfrm>
              <a:off x="2406150" y="3000125"/>
              <a:ext cx="7850" cy="6425"/>
            </a:xfrm>
            <a:custGeom>
              <a:avLst/>
              <a:gdLst/>
              <a:ahLst/>
              <a:cxnLst/>
              <a:rect l="l" t="t" r="r" b="b"/>
              <a:pathLst>
                <a:path w="314" h="257" extrusionOk="0">
                  <a:moveTo>
                    <a:pt x="314" y="117"/>
                  </a:moveTo>
                  <a:cubicBezTo>
                    <a:pt x="163" y="245"/>
                    <a:pt x="81" y="256"/>
                    <a:pt x="23" y="187"/>
                  </a:cubicBezTo>
                  <a:cubicBezTo>
                    <a:pt x="0" y="163"/>
                    <a:pt x="0" y="82"/>
                    <a:pt x="12" y="59"/>
                  </a:cubicBezTo>
                  <a:cubicBezTo>
                    <a:pt x="12" y="24"/>
                    <a:pt x="81" y="1"/>
                    <a:pt x="116" y="13"/>
                  </a:cubicBezTo>
                  <a:cubicBezTo>
                    <a:pt x="174" y="24"/>
                    <a:pt x="232" y="71"/>
                    <a:pt x="314" y="11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5" name="Google Shape;5445;p96"/>
            <p:cNvSpPr/>
            <p:nvPr/>
          </p:nvSpPr>
          <p:spPr>
            <a:xfrm>
              <a:off x="2406725" y="2980100"/>
              <a:ext cx="6125" cy="4400"/>
            </a:xfrm>
            <a:custGeom>
              <a:avLst/>
              <a:gdLst/>
              <a:ahLst/>
              <a:cxnLst/>
              <a:rect l="l" t="t" r="r" b="b"/>
              <a:pathLst>
                <a:path w="245" h="176" extrusionOk="0">
                  <a:moveTo>
                    <a:pt x="35" y="36"/>
                  </a:moveTo>
                  <a:cubicBezTo>
                    <a:pt x="70" y="36"/>
                    <a:pt x="105" y="1"/>
                    <a:pt x="151" y="12"/>
                  </a:cubicBezTo>
                  <a:cubicBezTo>
                    <a:pt x="198" y="12"/>
                    <a:pt x="244" y="105"/>
                    <a:pt x="198" y="129"/>
                  </a:cubicBezTo>
                  <a:cubicBezTo>
                    <a:pt x="163" y="163"/>
                    <a:pt x="116" y="175"/>
                    <a:pt x="93" y="163"/>
                  </a:cubicBezTo>
                  <a:cubicBezTo>
                    <a:pt x="35" y="163"/>
                    <a:pt x="0" y="105"/>
                    <a:pt x="35" y="3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6" name="Google Shape;5446;p96"/>
            <p:cNvSpPr/>
            <p:nvPr/>
          </p:nvSpPr>
          <p:spPr>
            <a:xfrm>
              <a:off x="2402075" y="3101725"/>
              <a:ext cx="17150" cy="6400"/>
            </a:xfrm>
            <a:custGeom>
              <a:avLst/>
              <a:gdLst/>
              <a:ahLst/>
              <a:cxnLst/>
              <a:rect l="l" t="t" r="r" b="b"/>
              <a:pathLst>
                <a:path w="686" h="256" extrusionOk="0">
                  <a:moveTo>
                    <a:pt x="372" y="0"/>
                  </a:moveTo>
                  <a:cubicBezTo>
                    <a:pt x="430" y="0"/>
                    <a:pt x="523" y="12"/>
                    <a:pt x="627" y="23"/>
                  </a:cubicBezTo>
                  <a:cubicBezTo>
                    <a:pt x="662" y="23"/>
                    <a:pt x="685" y="81"/>
                    <a:pt x="685" y="116"/>
                  </a:cubicBezTo>
                  <a:cubicBezTo>
                    <a:pt x="685" y="139"/>
                    <a:pt x="651" y="197"/>
                    <a:pt x="627" y="197"/>
                  </a:cubicBezTo>
                  <a:cubicBezTo>
                    <a:pt x="442" y="256"/>
                    <a:pt x="244" y="244"/>
                    <a:pt x="59" y="221"/>
                  </a:cubicBezTo>
                  <a:cubicBezTo>
                    <a:pt x="35" y="221"/>
                    <a:pt x="1" y="139"/>
                    <a:pt x="1" y="128"/>
                  </a:cubicBezTo>
                  <a:cubicBezTo>
                    <a:pt x="24" y="81"/>
                    <a:pt x="47" y="23"/>
                    <a:pt x="93" y="23"/>
                  </a:cubicBezTo>
                  <a:cubicBezTo>
                    <a:pt x="175" y="0"/>
                    <a:pt x="256" y="12"/>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7" name="Google Shape;5447;p96"/>
            <p:cNvSpPr/>
            <p:nvPr/>
          </p:nvSpPr>
          <p:spPr>
            <a:xfrm>
              <a:off x="2405850" y="3089825"/>
              <a:ext cx="11625" cy="4650"/>
            </a:xfrm>
            <a:custGeom>
              <a:avLst/>
              <a:gdLst/>
              <a:ahLst/>
              <a:cxnLst/>
              <a:rect l="l" t="t" r="r" b="b"/>
              <a:pathLst>
                <a:path w="465" h="186" extrusionOk="0">
                  <a:moveTo>
                    <a:pt x="233" y="0"/>
                  </a:moveTo>
                  <a:cubicBezTo>
                    <a:pt x="279" y="0"/>
                    <a:pt x="314" y="0"/>
                    <a:pt x="360" y="12"/>
                  </a:cubicBezTo>
                  <a:cubicBezTo>
                    <a:pt x="395" y="23"/>
                    <a:pt x="453" y="58"/>
                    <a:pt x="453" y="81"/>
                  </a:cubicBezTo>
                  <a:cubicBezTo>
                    <a:pt x="465" y="139"/>
                    <a:pt x="407" y="174"/>
                    <a:pt x="360" y="174"/>
                  </a:cubicBezTo>
                  <a:cubicBezTo>
                    <a:pt x="279" y="186"/>
                    <a:pt x="186" y="186"/>
                    <a:pt x="105" y="174"/>
                  </a:cubicBezTo>
                  <a:cubicBezTo>
                    <a:pt x="70" y="174"/>
                    <a:pt x="24" y="128"/>
                    <a:pt x="12" y="93"/>
                  </a:cubicBezTo>
                  <a:cubicBezTo>
                    <a:pt x="0" y="35"/>
                    <a:pt x="47" y="12"/>
                    <a:pt x="105"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8" name="Google Shape;5448;p96"/>
            <p:cNvSpPr/>
            <p:nvPr/>
          </p:nvSpPr>
          <p:spPr>
            <a:xfrm>
              <a:off x="2405850" y="3076475"/>
              <a:ext cx="10175" cy="6100"/>
            </a:xfrm>
            <a:custGeom>
              <a:avLst/>
              <a:gdLst/>
              <a:ahLst/>
              <a:cxnLst/>
              <a:rect l="l" t="t" r="r" b="b"/>
              <a:pathLst>
                <a:path w="407" h="244" extrusionOk="0">
                  <a:moveTo>
                    <a:pt x="407" y="186"/>
                  </a:moveTo>
                  <a:cubicBezTo>
                    <a:pt x="291" y="244"/>
                    <a:pt x="186" y="221"/>
                    <a:pt x="82" y="209"/>
                  </a:cubicBezTo>
                  <a:cubicBezTo>
                    <a:pt x="24" y="197"/>
                    <a:pt x="0" y="151"/>
                    <a:pt x="12" y="93"/>
                  </a:cubicBezTo>
                  <a:cubicBezTo>
                    <a:pt x="24" y="35"/>
                    <a:pt x="70" y="0"/>
                    <a:pt x="128" y="0"/>
                  </a:cubicBezTo>
                  <a:cubicBezTo>
                    <a:pt x="186" y="0"/>
                    <a:pt x="256" y="0"/>
                    <a:pt x="302" y="35"/>
                  </a:cubicBezTo>
                  <a:cubicBezTo>
                    <a:pt x="349" y="70"/>
                    <a:pt x="372" y="128"/>
                    <a:pt x="407" y="18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9" name="Google Shape;5449;p96"/>
            <p:cNvSpPr/>
            <p:nvPr/>
          </p:nvSpPr>
          <p:spPr>
            <a:xfrm>
              <a:off x="2407600" y="3061375"/>
              <a:ext cx="9025" cy="6700"/>
            </a:xfrm>
            <a:custGeom>
              <a:avLst/>
              <a:gdLst/>
              <a:ahLst/>
              <a:cxnLst/>
              <a:rect l="l" t="t" r="r" b="b"/>
              <a:pathLst>
                <a:path w="361" h="268" extrusionOk="0">
                  <a:moveTo>
                    <a:pt x="163" y="0"/>
                  </a:moveTo>
                  <a:cubicBezTo>
                    <a:pt x="232" y="12"/>
                    <a:pt x="279" y="12"/>
                    <a:pt x="325" y="47"/>
                  </a:cubicBezTo>
                  <a:cubicBezTo>
                    <a:pt x="348" y="59"/>
                    <a:pt x="360" y="117"/>
                    <a:pt x="360" y="151"/>
                  </a:cubicBezTo>
                  <a:cubicBezTo>
                    <a:pt x="360" y="175"/>
                    <a:pt x="337" y="233"/>
                    <a:pt x="302" y="244"/>
                  </a:cubicBezTo>
                  <a:cubicBezTo>
                    <a:pt x="244" y="267"/>
                    <a:pt x="186" y="267"/>
                    <a:pt x="128" y="267"/>
                  </a:cubicBezTo>
                  <a:cubicBezTo>
                    <a:pt x="70" y="244"/>
                    <a:pt x="0" y="151"/>
                    <a:pt x="23" y="105"/>
                  </a:cubicBezTo>
                  <a:cubicBezTo>
                    <a:pt x="58" y="59"/>
                    <a:pt x="116" y="35"/>
                    <a:pt x="163"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0" name="Google Shape;5450;p96"/>
            <p:cNvSpPr/>
            <p:nvPr/>
          </p:nvSpPr>
          <p:spPr>
            <a:xfrm>
              <a:off x="2434000" y="3055000"/>
              <a:ext cx="15700" cy="74300"/>
            </a:xfrm>
            <a:custGeom>
              <a:avLst/>
              <a:gdLst/>
              <a:ahLst/>
              <a:cxnLst/>
              <a:rect l="l" t="t" r="r" b="b"/>
              <a:pathLst>
                <a:path w="628" h="2972" extrusionOk="0">
                  <a:moveTo>
                    <a:pt x="395" y="0"/>
                  </a:moveTo>
                  <a:lnTo>
                    <a:pt x="1" y="0"/>
                  </a:lnTo>
                  <a:lnTo>
                    <a:pt x="163" y="2972"/>
                  </a:lnTo>
                  <a:cubicBezTo>
                    <a:pt x="268" y="2972"/>
                    <a:pt x="360" y="2926"/>
                    <a:pt x="465" y="2879"/>
                  </a:cubicBezTo>
                  <a:cubicBezTo>
                    <a:pt x="511" y="2868"/>
                    <a:pt x="546" y="2856"/>
                    <a:pt x="581" y="2856"/>
                  </a:cubicBezTo>
                  <a:cubicBezTo>
                    <a:pt x="627" y="2612"/>
                    <a:pt x="616" y="255"/>
                    <a:pt x="569" y="23"/>
                  </a:cubicBezTo>
                  <a:cubicBezTo>
                    <a:pt x="511" y="23"/>
                    <a:pt x="453" y="0"/>
                    <a:pt x="39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51" name="Google Shape;5451;p96"/>
          <p:cNvGrpSpPr/>
          <p:nvPr/>
        </p:nvGrpSpPr>
        <p:grpSpPr>
          <a:xfrm rot="-1269491">
            <a:off x="930130" y="962295"/>
            <a:ext cx="815232" cy="791196"/>
            <a:chOff x="1428925" y="2779850"/>
            <a:chExt cx="216825" cy="210450"/>
          </a:xfrm>
        </p:grpSpPr>
        <p:sp>
          <p:nvSpPr>
            <p:cNvPr id="5452" name="Google Shape;5452;p96"/>
            <p:cNvSpPr/>
            <p:nvPr/>
          </p:nvSpPr>
          <p:spPr>
            <a:xfrm>
              <a:off x="1434150" y="2835000"/>
              <a:ext cx="200300" cy="149200"/>
            </a:xfrm>
            <a:custGeom>
              <a:avLst/>
              <a:gdLst/>
              <a:ahLst/>
              <a:cxnLst/>
              <a:rect l="l" t="t" r="r" b="b"/>
              <a:pathLst>
                <a:path w="8012" h="5968" extrusionOk="0">
                  <a:moveTo>
                    <a:pt x="860" y="0"/>
                  </a:moveTo>
                  <a:cubicBezTo>
                    <a:pt x="430" y="1451"/>
                    <a:pt x="372" y="2949"/>
                    <a:pt x="802" y="4365"/>
                  </a:cubicBezTo>
                  <a:cubicBezTo>
                    <a:pt x="918" y="4737"/>
                    <a:pt x="1243" y="4946"/>
                    <a:pt x="1614" y="5027"/>
                  </a:cubicBezTo>
                  <a:cubicBezTo>
                    <a:pt x="3356" y="5341"/>
                    <a:pt x="6119" y="5503"/>
                    <a:pt x="8011" y="5143"/>
                  </a:cubicBezTo>
                  <a:cubicBezTo>
                    <a:pt x="7837" y="5967"/>
                    <a:pt x="3008" y="5793"/>
                    <a:pt x="720" y="5329"/>
                  </a:cubicBezTo>
                  <a:cubicBezTo>
                    <a:pt x="407" y="4760"/>
                    <a:pt x="36" y="3924"/>
                    <a:pt x="36" y="3286"/>
                  </a:cubicBezTo>
                  <a:cubicBezTo>
                    <a:pt x="36" y="2496"/>
                    <a:pt x="1" y="1672"/>
                    <a:pt x="24" y="883"/>
                  </a:cubicBezTo>
                  <a:cubicBezTo>
                    <a:pt x="163" y="650"/>
                    <a:pt x="279" y="383"/>
                    <a:pt x="430" y="15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3" name="Google Shape;5453;p96"/>
            <p:cNvSpPr/>
            <p:nvPr/>
          </p:nvSpPr>
          <p:spPr>
            <a:xfrm>
              <a:off x="1501500" y="2868375"/>
              <a:ext cx="68500" cy="70550"/>
            </a:xfrm>
            <a:custGeom>
              <a:avLst/>
              <a:gdLst/>
              <a:ahLst/>
              <a:cxnLst/>
              <a:rect l="l" t="t" r="r" b="b"/>
              <a:pathLst>
                <a:path w="2740" h="2822" extrusionOk="0">
                  <a:moveTo>
                    <a:pt x="894" y="1869"/>
                  </a:moveTo>
                  <a:cubicBezTo>
                    <a:pt x="604" y="1893"/>
                    <a:pt x="360" y="1916"/>
                    <a:pt x="93" y="1858"/>
                  </a:cubicBezTo>
                  <a:cubicBezTo>
                    <a:pt x="0" y="1660"/>
                    <a:pt x="12" y="1440"/>
                    <a:pt x="12" y="1219"/>
                  </a:cubicBezTo>
                  <a:cubicBezTo>
                    <a:pt x="279" y="1173"/>
                    <a:pt x="557" y="1161"/>
                    <a:pt x="836" y="1208"/>
                  </a:cubicBezTo>
                  <a:cubicBezTo>
                    <a:pt x="929" y="1138"/>
                    <a:pt x="940" y="1022"/>
                    <a:pt x="940" y="894"/>
                  </a:cubicBezTo>
                  <a:lnTo>
                    <a:pt x="940" y="407"/>
                  </a:lnTo>
                  <a:lnTo>
                    <a:pt x="940" y="93"/>
                  </a:lnTo>
                  <a:cubicBezTo>
                    <a:pt x="1138" y="0"/>
                    <a:pt x="1347" y="35"/>
                    <a:pt x="1544" y="58"/>
                  </a:cubicBezTo>
                  <a:cubicBezTo>
                    <a:pt x="1591" y="58"/>
                    <a:pt x="1649" y="128"/>
                    <a:pt x="1660" y="186"/>
                  </a:cubicBezTo>
                  <a:cubicBezTo>
                    <a:pt x="1707" y="349"/>
                    <a:pt x="1753" y="523"/>
                    <a:pt x="1776" y="697"/>
                  </a:cubicBezTo>
                  <a:cubicBezTo>
                    <a:pt x="1799" y="755"/>
                    <a:pt x="1799" y="813"/>
                    <a:pt x="1799" y="883"/>
                  </a:cubicBezTo>
                  <a:cubicBezTo>
                    <a:pt x="1823" y="1034"/>
                    <a:pt x="1881" y="1080"/>
                    <a:pt x="2032" y="1092"/>
                  </a:cubicBezTo>
                  <a:lnTo>
                    <a:pt x="2519" y="1092"/>
                  </a:lnTo>
                  <a:cubicBezTo>
                    <a:pt x="2693" y="1092"/>
                    <a:pt x="2717" y="1150"/>
                    <a:pt x="2740" y="1324"/>
                  </a:cubicBezTo>
                  <a:lnTo>
                    <a:pt x="2740" y="1695"/>
                  </a:lnTo>
                  <a:cubicBezTo>
                    <a:pt x="2670" y="1719"/>
                    <a:pt x="2612" y="1730"/>
                    <a:pt x="2542" y="1730"/>
                  </a:cubicBezTo>
                  <a:cubicBezTo>
                    <a:pt x="2392" y="1719"/>
                    <a:pt x="2241" y="1684"/>
                    <a:pt x="2101" y="1672"/>
                  </a:cubicBezTo>
                  <a:cubicBezTo>
                    <a:pt x="1985" y="1660"/>
                    <a:pt x="1927" y="1719"/>
                    <a:pt x="1927" y="1835"/>
                  </a:cubicBezTo>
                  <a:lnTo>
                    <a:pt x="1927" y="2473"/>
                  </a:lnTo>
                  <a:cubicBezTo>
                    <a:pt x="1927" y="2566"/>
                    <a:pt x="1939" y="2670"/>
                    <a:pt x="1881" y="2775"/>
                  </a:cubicBezTo>
                  <a:cubicBezTo>
                    <a:pt x="1649" y="2821"/>
                    <a:pt x="1416" y="2798"/>
                    <a:pt x="1184" y="2705"/>
                  </a:cubicBezTo>
                  <a:cubicBezTo>
                    <a:pt x="1126" y="2427"/>
                    <a:pt x="1045" y="2136"/>
                    <a:pt x="894" y="186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4" name="Google Shape;5454;p96"/>
            <p:cNvSpPr/>
            <p:nvPr/>
          </p:nvSpPr>
          <p:spPr>
            <a:xfrm>
              <a:off x="1428925" y="2779850"/>
              <a:ext cx="216825" cy="210450"/>
            </a:xfrm>
            <a:custGeom>
              <a:avLst/>
              <a:gdLst/>
              <a:ahLst/>
              <a:cxnLst/>
              <a:rect l="l" t="t" r="r" b="b"/>
              <a:pathLst>
                <a:path w="8673" h="8418" extrusionOk="0">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5" name="Google Shape;5455;p96"/>
            <p:cNvSpPr/>
            <p:nvPr/>
          </p:nvSpPr>
          <p:spPr>
            <a:xfrm>
              <a:off x="1494525" y="2863725"/>
              <a:ext cx="82150" cy="81300"/>
            </a:xfrm>
            <a:custGeom>
              <a:avLst/>
              <a:gdLst/>
              <a:ahLst/>
              <a:cxnLst/>
              <a:rect l="l" t="t" r="r" b="b"/>
              <a:pathLst>
                <a:path w="3286" h="3252" extrusionOk="0">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56" name="Google Shape;5456;p96"/>
          <p:cNvGrpSpPr/>
          <p:nvPr/>
        </p:nvGrpSpPr>
        <p:grpSpPr>
          <a:xfrm rot="-4132237">
            <a:off x="6834586" y="4145005"/>
            <a:ext cx="700435" cy="290105"/>
            <a:chOff x="2333000" y="3750375"/>
            <a:chExt cx="157050" cy="65050"/>
          </a:xfrm>
        </p:grpSpPr>
        <p:sp>
          <p:nvSpPr>
            <p:cNvPr id="5457" name="Google Shape;5457;p96"/>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8" name="Google Shape;5458;p96"/>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9" name="Google Shape;5459;p96"/>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0" name="Google Shape;5460;p96"/>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1" name="Google Shape;5461;p96"/>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Title only 2">
  <p:cSld name="ONE_COLUMN_TEXT_1_1_1">
    <p:bg>
      <p:bgPr>
        <a:solidFill>
          <a:schemeClr val="accent1"/>
        </a:solidFill>
        <a:effectLst/>
      </p:bgPr>
    </p:bg>
    <p:spTree>
      <p:nvGrpSpPr>
        <p:cNvPr id="1" name="Shape 5462"/>
        <p:cNvGrpSpPr/>
        <p:nvPr/>
      </p:nvGrpSpPr>
      <p:grpSpPr>
        <a:xfrm>
          <a:off x="0" y="0"/>
          <a:ext cx="0" cy="0"/>
          <a:chOff x="0" y="0"/>
          <a:chExt cx="0" cy="0"/>
        </a:xfrm>
      </p:grpSpPr>
      <p:sp>
        <p:nvSpPr>
          <p:cNvPr id="5463" name="Google Shape;5463;p97"/>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5464" name="Google Shape;5464;p97"/>
          <p:cNvGrpSpPr/>
          <p:nvPr/>
        </p:nvGrpSpPr>
        <p:grpSpPr>
          <a:xfrm rot="-2700065">
            <a:off x="5166" y="1112073"/>
            <a:ext cx="598768" cy="1110833"/>
            <a:chOff x="2369275" y="3344925"/>
            <a:chExt cx="160525" cy="297800"/>
          </a:xfrm>
        </p:grpSpPr>
        <p:sp>
          <p:nvSpPr>
            <p:cNvPr id="5465" name="Google Shape;5465;p97"/>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6" name="Google Shape;5466;p97"/>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7" name="Google Shape;5467;p97"/>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8" name="Google Shape;5468;p97"/>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9" name="Google Shape;5469;p97"/>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0" name="Google Shape;5470;p97"/>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1" name="Google Shape;5471;p97"/>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2" name="Google Shape;5472;p97"/>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3" name="Google Shape;5473;p97"/>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4" name="Google Shape;5474;p97"/>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5" name="Google Shape;5475;p97"/>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6" name="Google Shape;5476;p97"/>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7" name="Google Shape;5477;p97"/>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8" name="Google Shape;5478;p97"/>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9" name="Google Shape;5479;p97"/>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480" name="Google Shape;5480;p97"/>
          <p:cNvSpPr/>
          <p:nvPr/>
        </p:nvSpPr>
        <p:spPr>
          <a:xfrm rot="1184892">
            <a:off x="888716" y="133998"/>
            <a:ext cx="890332" cy="812016"/>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1" name="Google Shape;5481;p97"/>
          <p:cNvSpPr/>
          <p:nvPr/>
        </p:nvSpPr>
        <p:spPr>
          <a:xfrm rot="-290954">
            <a:off x="83173" y="3527901"/>
            <a:ext cx="477421" cy="47165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482" name="Google Shape;5482;p97"/>
          <p:cNvGrpSpPr/>
          <p:nvPr/>
        </p:nvGrpSpPr>
        <p:grpSpPr>
          <a:xfrm rot="-6261324">
            <a:off x="1338660" y="608466"/>
            <a:ext cx="358602" cy="1165471"/>
            <a:chOff x="954700" y="3672025"/>
            <a:chExt cx="106825" cy="360200"/>
          </a:xfrm>
        </p:grpSpPr>
        <p:sp>
          <p:nvSpPr>
            <p:cNvPr id="5483" name="Google Shape;5483;p97"/>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4" name="Google Shape;5484;p97"/>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5" name="Google Shape;5485;p97"/>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6" name="Google Shape;5486;p97"/>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7" name="Google Shape;5487;p97"/>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8" name="Google Shape;5488;p97"/>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9" name="Google Shape;5489;p97"/>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0" name="Google Shape;5490;p97"/>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1" name="Google Shape;5491;p97"/>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92" name="Google Shape;5492;p97"/>
          <p:cNvGrpSpPr/>
          <p:nvPr/>
        </p:nvGrpSpPr>
        <p:grpSpPr>
          <a:xfrm rot="-4044333">
            <a:off x="262800" y="4144474"/>
            <a:ext cx="1234481" cy="919854"/>
            <a:chOff x="1954550" y="2620525"/>
            <a:chExt cx="310850" cy="231625"/>
          </a:xfrm>
        </p:grpSpPr>
        <p:sp>
          <p:nvSpPr>
            <p:cNvPr id="5493" name="Google Shape;5493;p97"/>
            <p:cNvSpPr/>
            <p:nvPr/>
          </p:nvSpPr>
          <p:spPr>
            <a:xfrm>
              <a:off x="1954550" y="2620525"/>
              <a:ext cx="310850" cy="231625"/>
            </a:xfrm>
            <a:custGeom>
              <a:avLst/>
              <a:gdLst/>
              <a:ahLst/>
              <a:cxnLst/>
              <a:rect l="l" t="t" r="r" b="b"/>
              <a:pathLst>
                <a:path w="12434" h="9265" extrusionOk="0">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4" name="Google Shape;5494;p97"/>
            <p:cNvSpPr/>
            <p:nvPr/>
          </p:nvSpPr>
          <p:spPr>
            <a:xfrm>
              <a:off x="2115625" y="2668975"/>
              <a:ext cx="62700" cy="44450"/>
            </a:xfrm>
            <a:custGeom>
              <a:avLst/>
              <a:gdLst/>
              <a:ahLst/>
              <a:cxnLst/>
              <a:rect l="l" t="t" r="r" b="b"/>
              <a:pathLst>
                <a:path w="2508" h="1778" extrusionOk="0">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5" name="Google Shape;5495;p97"/>
            <p:cNvSpPr/>
            <p:nvPr/>
          </p:nvSpPr>
          <p:spPr>
            <a:xfrm>
              <a:off x="2021300" y="2692200"/>
              <a:ext cx="10750" cy="104500"/>
            </a:xfrm>
            <a:custGeom>
              <a:avLst/>
              <a:gdLst/>
              <a:ahLst/>
              <a:cxnLst/>
              <a:rect l="l" t="t" r="r" b="b"/>
              <a:pathLst>
                <a:path w="430" h="4180" extrusionOk="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6" name="Google Shape;5496;p97"/>
            <p:cNvSpPr/>
            <p:nvPr/>
          </p:nvSpPr>
          <p:spPr>
            <a:xfrm>
              <a:off x="2053800" y="2689300"/>
              <a:ext cx="13950" cy="108000"/>
            </a:xfrm>
            <a:custGeom>
              <a:avLst/>
              <a:gdLst/>
              <a:ahLst/>
              <a:cxnLst/>
              <a:rect l="l" t="t" r="r" b="b"/>
              <a:pathLst>
                <a:path w="558" h="4320" extrusionOk="0">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7" name="Google Shape;5497;p97"/>
            <p:cNvSpPr/>
            <p:nvPr/>
          </p:nvSpPr>
          <p:spPr>
            <a:xfrm>
              <a:off x="2081375" y="2683500"/>
              <a:ext cx="15700" cy="113500"/>
            </a:xfrm>
            <a:custGeom>
              <a:avLst/>
              <a:gdLst/>
              <a:ahLst/>
              <a:cxnLst/>
              <a:rect l="l" t="t" r="r" b="b"/>
              <a:pathLst>
                <a:path w="628" h="4540" extrusionOk="0">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8" name="Google Shape;5498;p97"/>
            <p:cNvSpPr/>
            <p:nvPr/>
          </p:nvSpPr>
          <p:spPr>
            <a:xfrm>
              <a:off x="2165550" y="2722975"/>
              <a:ext cx="12200" cy="58650"/>
            </a:xfrm>
            <a:custGeom>
              <a:avLst/>
              <a:gdLst/>
              <a:ahLst/>
              <a:cxnLst/>
              <a:rect l="l" t="t" r="r" b="b"/>
              <a:pathLst>
                <a:path w="488" h="2346" extrusionOk="0">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9" name="Google Shape;5499;p97"/>
            <p:cNvSpPr/>
            <p:nvPr/>
          </p:nvSpPr>
          <p:spPr>
            <a:xfrm>
              <a:off x="2140575" y="2727600"/>
              <a:ext cx="13100" cy="56925"/>
            </a:xfrm>
            <a:custGeom>
              <a:avLst/>
              <a:gdLst/>
              <a:ahLst/>
              <a:cxnLst/>
              <a:rect l="l" t="t" r="r" b="b"/>
              <a:pathLst>
                <a:path w="524" h="2277" extrusionOk="0">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0" name="Google Shape;5500;p97"/>
            <p:cNvSpPr/>
            <p:nvPr/>
          </p:nvSpPr>
          <p:spPr>
            <a:xfrm>
              <a:off x="2121125" y="2724125"/>
              <a:ext cx="9900" cy="43850"/>
            </a:xfrm>
            <a:custGeom>
              <a:avLst/>
              <a:gdLst/>
              <a:ahLst/>
              <a:cxnLst/>
              <a:rect l="l" t="t" r="r" b="b"/>
              <a:pathLst>
                <a:path w="396" h="1754" extrusionOk="0">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1" name="Google Shape;5501;p97"/>
            <p:cNvSpPr/>
            <p:nvPr/>
          </p:nvSpPr>
          <p:spPr>
            <a:xfrm>
              <a:off x="2126075" y="2779275"/>
              <a:ext cx="4075" cy="3800"/>
            </a:xfrm>
            <a:custGeom>
              <a:avLst/>
              <a:gdLst/>
              <a:ahLst/>
              <a:cxnLst/>
              <a:rect l="l" t="t" r="r" b="b"/>
              <a:pathLst>
                <a:path w="163" h="152" extrusionOk="0">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02" name="Google Shape;5502;p97"/>
          <p:cNvGrpSpPr/>
          <p:nvPr/>
        </p:nvGrpSpPr>
        <p:grpSpPr>
          <a:xfrm rot="-1012302">
            <a:off x="353529" y="2777724"/>
            <a:ext cx="417388" cy="653682"/>
            <a:chOff x="683900" y="3612800"/>
            <a:chExt cx="105100" cy="164600"/>
          </a:xfrm>
        </p:grpSpPr>
        <p:sp>
          <p:nvSpPr>
            <p:cNvPr id="5503" name="Google Shape;5503;p97"/>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4" name="Google Shape;5504;p97"/>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05" name="Google Shape;5505;p97"/>
          <p:cNvGrpSpPr/>
          <p:nvPr/>
        </p:nvGrpSpPr>
        <p:grpSpPr>
          <a:xfrm rot="2203129">
            <a:off x="1587612" y="4469229"/>
            <a:ext cx="239083" cy="580024"/>
            <a:chOff x="1282375" y="3450000"/>
            <a:chExt cx="64725" cy="157025"/>
          </a:xfrm>
        </p:grpSpPr>
        <p:sp>
          <p:nvSpPr>
            <p:cNvPr id="5506" name="Google Shape;5506;p97"/>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7" name="Google Shape;5507;p97"/>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8" name="Google Shape;5508;p97"/>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09" name="Google Shape;5509;p97"/>
          <p:cNvGrpSpPr/>
          <p:nvPr/>
        </p:nvGrpSpPr>
        <p:grpSpPr>
          <a:xfrm rot="-2161832">
            <a:off x="146055" y="237764"/>
            <a:ext cx="546806" cy="912618"/>
            <a:chOff x="1980950" y="3649100"/>
            <a:chExt cx="146600" cy="244675"/>
          </a:xfrm>
        </p:grpSpPr>
        <p:sp>
          <p:nvSpPr>
            <p:cNvPr id="5510" name="Google Shape;5510;p97"/>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1" name="Google Shape;5511;p97"/>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2" name="Google Shape;5512;p97"/>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3" name="Google Shape;5513;p97"/>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4" name="Google Shape;5514;p97"/>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5" name="Google Shape;5515;p97"/>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6" name="Google Shape;5516;p97"/>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7" name="Google Shape;5517;p97"/>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8" name="Google Shape;5518;p97"/>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9" name="Google Shape;5519;p97"/>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0" name="Google Shape;5520;p97"/>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only 3">
  <p:cSld name="TITLE_ONLY_1">
    <p:bg>
      <p:bgPr>
        <a:solidFill>
          <a:schemeClr val="accent1"/>
        </a:solidFill>
        <a:effectLst/>
      </p:bgPr>
    </p:bg>
    <p:spTree>
      <p:nvGrpSpPr>
        <p:cNvPr id="1" name="Shape 5521"/>
        <p:cNvGrpSpPr/>
        <p:nvPr/>
      </p:nvGrpSpPr>
      <p:grpSpPr>
        <a:xfrm>
          <a:off x="0" y="0"/>
          <a:ext cx="0" cy="0"/>
          <a:chOff x="0" y="0"/>
          <a:chExt cx="0" cy="0"/>
        </a:xfrm>
      </p:grpSpPr>
      <p:grpSp>
        <p:nvGrpSpPr>
          <p:cNvPr id="5522" name="Google Shape;5522;p98"/>
          <p:cNvGrpSpPr/>
          <p:nvPr/>
        </p:nvGrpSpPr>
        <p:grpSpPr>
          <a:xfrm rot="2009154" flipH="1">
            <a:off x="885347" y="-216021"/>
            <a:ext cx="569387" cy="950286"/>
            <a:chOff x="1980950" y="3649100"/>
            <a:chExt cx="146600" cy="244675"/>
          </a:xfrm>
        </p:grpSpPr>
        <p:sp>
          <p:nvSpPr>
            <p:cNvPr id="5523" name="Google Shape;5523;p98"/>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4" name="Google Shape;5524;p98"/>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5" name="Google Shape;5525;p98"/>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6" name="Google Shape;5526;p98"/>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7" name="Google Shape;5527;p98"/>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8" name="Google Shape;5528;p98"/>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9" name="Google Shape;5529;p98"/>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0" name="Google Shape;5530;p98"/>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1" name="Google Shape;5531;p98"/>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2" name="Google Shape;5532;p98"/>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3" name="Google Shape;5533;p98"/>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34" name="Google Shape;5534;p98"/>
          <p:cNvGrpSpPr/>
          <p:nvPr/>
        </p:nvGrpSpPr>
        <p:grpSpPr>
          <a:xfrm rot="566270" flipH="1">
            <a:off x="-104719" y="164606"/>
            <a:ext cx="623491" cy="1156677"/>
            <a:chOff x="2369275" y="3344925"/>
            <a:chExt cx="160525" cy="297800"/>
          </a:xfrm>
        </p:grpSpPr>
        <p:sp>
          <p:nvSpPr>
            <p:cNvPr id="5535" name="Google Shape;5535;p98"/>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6" name="Google Shape;5536;p98"/>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7" name="Google Shape;5537;p98"/>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8" name="Google Shape;5538;p98"/>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9" name="Google Shape;5539;p98"/>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0" name="Google Shape;5540;p98"/>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1" name="Google Shape;5541;p98"/>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2" name="Google Shape;5542;p98"/>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3" name="Google Shape;5543;p98"/>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4" name="Google Shape;5544;p98"/>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5" name="Google Shape;5545;p98"/>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6" name="Google Shape;5546;p98"/>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7" name="Google Shape;5547;p98"/>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8" name="Google Shape;5548;p98"/>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9" name="Google Shape;5549;p98"/>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50" name="Google Shape;5550;p98"/>
          <p:cNvGrpSpPr/>
          <p:nvPr/>
        </p:nvGrpSpPr>
        <p:grpSpPr>
          <a:xfrm rot="-7337878" flipH="1">
            <a:off x="646819" y="669576"/>
            <a:ext cx="414887" cy="1399055"/>
            <a:chOff x="954700" y="3672025"/>
            <a:chExt cx="106825" cy="360200"/>
          </a:xfrm>
        </p:grpSpPr>
        <p:sp>
          <p:nvSpPr>
            <p:cNvPr id="5551" name="Google Shape;5551;p98"/>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2" name="Google Shape;5552;p98"/>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3" name="Google Shape;5553;p98"/>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4" name="Google Shape;5554;p98"/>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5" name="Google Shape;5555;p98"/>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6" name="Google Shape;5556;p98"/>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7" name="Google Shape;5557;p98"/>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8" name="Google Shape;5558;p98"/>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9" name="Google Shape;5559;p98"/>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60" name="Google Shape;5560;p98"/>
          <p:cNvGrpSpPr/>
          <p:nvPr/>
        </p:nvGrpSpPr>
        <p:grpSpPr>
          <a:xfrm rot="3717561" flipH="1">
            <a:off x="8515339" y="3419439"/>
            <a:ext cx="360249" cy="1149361"/>
            <a:chOff x="616875" y="3027700"/>
            <a:chExt cx="97525" cy="311150"/>
          </a:xfrm>
        </p:grpSpPr>
        <p:sp>
          <p:nvSpPr>
            <p:cNvPr id="5561" name="Google Shape;5561;p98"/>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2" name="Google Shape;5562;p98"/>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3" name="Google Shape;5563;p98"/>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4" name="Google Shape;5564;p98"/>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5" name="Google Shape;5565;p98"/>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66" name="Google Shape;5566;p98"/>
          <p:cNvSpPr/>
          <p:nvPr/>
        </p:nvSpPr>
        <p:spPr>
          <a:xfrm rot="-1965861" flipH="1">
            <a:off x="8644466" y="4390720"/>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7" name="Google Shape;5567;p98"/>
          <p:cNvSpPr/>
          <p:nvPr/>
        </p:nvSpPr>
        <p:spPr>
          <a:xfrm rot="-1228039" flipH="1">
            <a:off x="7921507" y="4498224"/>
            <a:ext cx="526617" cy="541772"/>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8" name="Google Shape;5568;p98"/>
          <p:cNvSpPr txBox="1">
            <a:spLocks noGrp="1"/>
          </p:cNvSpPr>
          <p:nvPr>
            <p:ph type="ctrTitle"/>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Small numbers">
  <p:cSld name="SECTION_HEADER_1">
    <p:bg>
      <p:bgPr>
        <a:solidFill>
          <a:schemeClr val="accent1"/>
        </a:solidFill>
        <a:effectLst/>
      </p:bgPr>
    </p:bg>
    <p:spTree>
      <p:nvGrpSpPr>
        <p:cNvPr id="1" name="Shape 5569"/>
        <p:cNvGrpSpPr/>
        <p:nvPr/>
      </p:nvGrpSpPr>
      <p:grpSpPr>
        <a:xfrm>
          <a:off x="0" y="0"/>
          <a:ext cx="0" cy="0"/>
          <a:chOff x="0" y="0"/>
          <a:chExt cx="0" cy="0"/>
        </a:xfrm>
      </p:grpSpPr>
      <p:sp>
        <p:nvSpPr>
          <p:cNvPr id="5570" name="Google Shape;5570;p99"/>
          <p:cNvSpPr txBox="1">
            <a:spLocks noGrp="1"/>
          </p:cNvSpPr>
          <p:nvPr>
            <p:ph type="title"/>
          </p:nvPr>
        </p:nvSpPr>
        <p:spPr>
          <a:xfrm>
            <a:off x="920046" y="1707038"/>
            <a:ext cx="1593900" cy="60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4000"/>
              <a:buFont typeface="Neucha"/>
              <a:buNone/>
              <a:defRPr sz="4000" b="1">
                <a:latin typeface="Neucha"/>
                <a:ea typeface="Neucha"/>
                <a:cs typeface="Neucha"/>
                <a:sym typeface="Neucha"/>
              </a:defRPr>
            </a:lvl2pPr>
            <a:lvl3pPr lvl="2" algn="ctr">
              <a:lnSpc>
                <a:spcPct val="100000"/>
              </a:lnSpc>
              <a:spcBef>
                <a:spcPts val="0"/>
              </a:spcBef>
              <a:spcAft>
                <a:spcPts val="0"/>
              </a:spcAft>
              <a:buSzPts val="4000"/>
              <a:buFont typeface="Neucha"/>
              <a:buNone/>
              <a:defRPr sz="4000" b="1">
                <a:latin typeface="Neucha"/>
                <a:ea typeface="Neucha"/>
                <a:cs typeface="Neucha"/>
                <a:sym typeface="Neucha"/>
              </a:defRPr>
            </a:lvl3pPr>
            <a:lvl4pPr lvl="3" algn="ctr">
              <a:lnSpc>
                <a:spcPct val="100000"/>
              </a:lnSpc>
              <a:spcBef>
                <a:spcPts val="0"/>
              </a:spcBef>
              <a:spcAft>
                <a:spcPts val="0"/>
              </a:spcAft>
              <a:buSzPts val="4000"/>
              <a:buFont typeface="Neucha"/>
              <a:buNone/>
              <a:defRPr sz="4000" b="1">
                <a:latin typeface="Neucha"/>
                <a:ea typeface="Neucha"/>
                <a:cs typeface="Neucha"/>
                <a:sym typeface="Neucha"/>
              </a:defRPr>
            </a:lvl4pPr>
            <a:lvl5pPr lvl="4" algn="ctr">
              <a:lnSpc>
                <a:spcPct val="100000"/>
              </a:lnSpc>
              <a:spcBef>
                <a:spcPts val="0"/>
              </a:spcBef>
              <a:spcAft>
                <a:spcPts val="0"/>
              </a:spcAft>
              <a:buSzPts val="4000"/>
              <a:buFont typeface="Neucha"/>
              <a:buNone/>
              <a:defRPr sz="4000" b="1">
                <a:latin typeface="Neucha"/>
                <a:ea typeface="Neucha"/>
                <a:cs typeface="Neucha"/>
                <a:sym typeface="Neucha"/>
              </a:defRPr>
            </a:lvl5pPr>
            <a:lvl6pPr lvl="5" algn="ctr">
              <a:lnSpc>
                <a:spcPct val="100000"/>
              </a:lnSpc>
              <a:spcBef>
                <a:spcPts val="0"/>
              </a:spcBef>
              <a:spcAft>
                <a:spcPts val="0"/>
              </a:spcAft>
              <a:buSzPts val="4000"/>
              <a:buFont typeface="Neucha"/>
              <a:buNone/>
              <a:defRPr sz="4000" b="1">
                <a:latin typeface="Neucha"/>
                <a:ea typeface="Neucha"/>
                <a:cs typeface="Neucha"/>
                <a:sym typeface="Neucha"/>
              </a:defRPr>
            </a:lvl6pPr>
            <a:lvl7pPr lvl="6" algn="ctr">
              <a:lnSpc>
                <a:spcPct val="100000"/>
              </a:lnSpc>
              <a:spcBef>
                <a:spcPts val="0"/>
              </a:spcBef>
              <a:spcAft>
                <a:spcPts val="0"/>
              </a:spcAft>
              <a:buSzPts val="4000"/>
              <a:buFont typeface="Neucha"/>
              <a:buNone/>
              <a:defRPr sz="4000" b="1">
                <a:latin typeface="Neucha"/>
                <a:ea typeface="Neucha"/>
                <a:cs typeface="Neucha"/>
                <a:sym typeface="Neucha"/>
              </a:defRPr>
            </a:lvl7pPr>
            <a:lvl8pPr lvl="7" algn="ctr">
              <a:lnSpc>
                <a:spcPct val="100000"/>
              </a:lnSpc>
              <a:spcBef>
                <a:spcPts val="0"/>
              </a:spcBef>
              <a:spcAft>
                <a:spcPts val="0"/>
              </a:spcAft>
              <a:buSzPts val="4000"/>
              <a:buFont typeface="Neucha"/>
              <a:buNone/>
              <a:defRPr sz="4000" b="1">
                <a:latin typeface="Neucha"/>
                <a:ea typeface="Neucha"/>
                <a:cs typeface="Neucha"/>
                <a:sym typeface="Neucha"/>
              </a:defRPr>
            </a:lvl8pPr>
            <a:lvl9pPr lvl="8" algn="ctr">
              <a:lnSpc>
                <a:spcPct val="100000"/>
              </a:lnSpc>
              <a:spcBef>
                <a:spcPts val="0"/>
              </a:spcBef>
              <a:spcAft>
                <a:spcPts val="0"/>
              </a:spcAft>
              <a:buSzPts val="4000"/>
              <a:buFont typeface="Neucha"/>
              <a:buNone/>
              <a:defRPr sz="4000" b="1">
                <a:latin typeface="Neucha"/>
                <a:ea typeface="Neucha"/>
                <a:cs typeface="Neucha"/>
                <a:sym typeface="Neucha"/>
              </a:defRPr>
            </a:lvl9pPr>
          </a:lstStyle>
          <a:p>
            <a:endParaRPr/>
          </a:p>
        </p:txBody>
      </p:sp>
      <p:sp>
        <p:nvSpPr>
          <p:cNvPr id="5571" name="Google Shape;5571;p99"/>
          <p:cNvSpPr txBox="1">
            <a:spLocks noGrp="1"/>
          </p:cNvSpPr>
          <p:nvPr>
            <p:ph type="subTitle" idx="1"/>
          </p:nvPr>
        </p:nvSpPr>
        <p:spPr>
          <a:xfrm>
            <a:off x="2791146" y="1707038"/>
            <a:ext cx="2725200" cy="60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572" name="Google Shape;5572;p99"/>
          <p:cNvSpPr txBox="1">
            <a:spLocks noGrp="1"/>
          </p:cNvSpPr>
          <p:nvPr>
            <p:ph type="title" idx="2"/>
          </p:nvPr>
        </p:nvSpPr>
        <p:spPr>
          <a:xfrm>
            <a:off x="920046" y="2517888"/>
            <a:ext cx="1593900" cy="60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4000"/>
              <a:buFont typeface="Neucha"/>
              <a:buNone/>
              <a:defRPr sz="4000" b="1">
                <a:latin typeface="Neucha"/>
                <a:ea typeface="Neucha"/>
                <a:cs typeface="Neucha"/>
                <a:sym typeface="Neucha"/>
              </a:defRPr>
            </a:lvl2pPr>
            <a:lvl3pPr lvl="2" algn="ctr">
              <a:lnSpc>
                <a:spcPct val="100000"/>
              </a:lnSpc>
              <a:spcBef>
                <a:spcPts val="0"/>
              </a:spcBef>
              <a:spcAft>
                <a:spcPts val="0"/>
              </a:spcAft>
              <a:buSzPts val="4000"/>
              <a:buFont typeface="Neucha"/>
              <a:buNone/>
              <a:defRPr sz="4000" b="1">
                <a:latin typeface="Neucha"/>
                <a:ea typeface="Neucha"/>
                <a:cs typeface="Neucha"/>
                <a:sym typeface="Neucha"/>
              </a:defRPr>
            </a:lvl3pPr>
            <a:lvl4pPr lvl="3" algn="ctr">
              <a:lnSpc>
                <a:spcPct val="100000"/>
              </a:lnSpc>
              <a:spcBef>
                <a:spcPts val="0"/>
              </a:spcBef>
              <a:spcAft>
                <a:spcPts val="0"/>
              </a:spcAft>
              <a:buSzPts val="4000"/>
              <a:buFont typeface="Neucha"/>
              <a:buNone/>
              <a:defRPr sz="4000" b="1">
                <a:latin typeface="Neucha"/>
                <a:ea typeface="Neucha"/>
                <a:cs typeface="Neucha"/>
                <a:sym typeface="Neucha"/>
              </a:defRPr>
            </a:lvl4pPr>
            <a:lvl5pPr lvl="4" algn="ctr">
              <a:lnSpc>
                <a:spcPct val="100000"/>
              </a:lnSpc>
              <a:spcBef>
                <a:spcPts val="0"/>
              </a:spcBef>
              <a:spcAft>
                <a:spcPts val="0"/>
              </a:spcAft>
              <a:buSzPts val="4000"/>
              <a:buFont typeface="Neucha"/>
              <a:buNone/>
              <a:defRPr sz="4000" b="1">
                <a:latin typeface="Neucha"/>
                <a:ea typeface="Neucha"/>
                <a:cs typeface="Neucha"/>
                <a:sym typeface="Neucha"/>
              </a:defRPr>
            </a:lvl5pPr>
            <a:lvl6pPr lvl="5" algn="ctr">
              <a:lnSpc>
                <a:spcPct val="100000"/>
              </a:lnSpc>
              <a:spcBef>
                <a:spcPts val="0"/>
              </a:spcBef>
              <a:spcAft>
                <a:spcPts val="0"/>
              </a:spcAft>
              <a:buSzPts val="4000"/>
              <a:buFont typeface="Neucha"/>
              <a:buNone/>
              <a:defRPr sz="4000" b="1">
                <a:latin typeface="Neucha"/>
                <a:ea typeface="Neucha"/>
                <a:cs typeface="Neucha"/>
                <a:sym typeface="Neucha"/>
              </a:defRPr>
            </a:lvl6pPr>
            <a:lvl7pPr lvl="6" algn="ctr">
              <a:lnSpc>
                <a:spcPct val="100000"/>
              </a:lnSpc>
              <a:spcBef>
                <a:spcPts val="0"/>
              </a:spcBef>
              <a:spcAft>
                <a:spcPts val="0"/>
              </a:spcAft>
              <a:buSzPts val="4000"/>
              <a:buFont typeface="Neucha"/>
              <a:buNone/>
              <a:defRPr sz="4000" b="1">
                <a:latin typeface="Neucha"/>
                <a:ea typeface="Neucha"/>
                <a:cs typeface="Neucha"/>
                <a:sym typeface="Neucha"/>
              </a:defRPr>
            </a:lvl7pPr>
            <a:lvl8pPr lvl="7" algn="ctr">
              <a:lnSpc>
                <a:spcPct val="100000"/>
              </a:lnSpc>
              <a:spcBef>
                <a:spcPts val="0"/>
              </a:spcBef>
              <a:spcAft>
                <a:spcPts val="0"/>
              </a:spcAft>
              <a:buSzPts val="4000"/>
              <a:buFont typeface="Neucha"/>
              <a:buNone/>
              <a:defRPr sz="4000" b="1">
                <a:latin typeface="Neucha"/>
                <a:ea typeface="Neucha"/>
                <a:cs typeface="Neucha"/>
                <a:sym typeface="Neucha"/>
              </a:defRPr>
            </a:lvl8pPr>
            <a:lvl9pPr lvl="8" algn="ctr">
              <a:lnSpc>
                <a:spcPct val="100000"/>
              </a:lnSpc>
              <a:spcBef>
                <a:spcPts val="0"/>
              </a:spcBef>
              <a:spcAft>
                <a:spcPts val="0"/>
              </a:spcAft>
              <a:buSzPts val="4000"/>
              <a:buFont typeface="Neucha"/>
              <a:buNone/>
              <a:defRPr sz="4000" b="1">
                <a:latin typeface="Neucha"/>
                <a:ea typeface="Neucha"/>
                <a:cs typeface="Neucha"/>
                <a:sym typeface="Neucha"/>
              </a:defRPr>
            </a:lvl9pPr>
          </a:lstStyle>
          <a:p>
            <a:endParaRPr/>
          </a:p>
        </p:txBody>
      </p:sp>
      <p:sp>
        <p:nvSpPr>
          <p:cNvPr id="5573" name="Google Shape;5573;p99"/>
          <p:cNvSpPr txBox="1">
            <a:spLocks noGrp="1"/>
          </p:cNvSpPr>
          <p:nvPr>
            <p:ph type="subTitle" idx="3"/>
          </p:nvPr>
        </p:nvSpPr>
        <p:spPr>
          <a:xfrm>
            <a:off x="2791146" y="2517888"/>
            <a:ext cx="2725200" cy="60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574" name="Google Shape;5574;p99"/>
          <p:cNvSpPr txBox="1">
            <a:spLocks noGrp="1"/>
          </p:cNvSpPr>
          <p:nvPr>
            <p:ph type="title" idx="4"/>
          </p:nvPr>
        </p:nvSpPr>
        <p:spPr>
          <a:xfrm>
            <a:off x="920046" y="3328738"/>
            <a:ext cx="1593900" cy="60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SzPts val="4000"/>
              <a:buFont typeface="Neucha"/>
              <a:buNone/>
              <a:defRPr sz="4000" b="1">
                <a:latin typeface="Neucha"/>
                <a:ea typeface="Neucha"/>
                <a:cs typeface="Neucha"/>
                <a:sym typeface="Neucha"/>
              </a:defRPr>
            </a:lvl2pPr>
            <a:lvl3pPr lvl="2" algn="ctr">
              <a:lnSpc>
                <a:spcPct val="100000"/>
              </a:lnSpc>
              <a:spcBef>
                <a:spcPts val="0"/>
              </a:spcBef>
              <a:spcAft>
                <a:spcPts val="0"/>
              </a:spcAft>
              <a:buSzPts val="4000"/>
              <a:buFont typeface="Neucha"/>
              <a:buNone/>
              <a:defRPr sz="4000" b="1">
                <a:latin typeface="Neucha"/>
                <a:ea typeface="Neucha"/>
                <a:cs typeface="Neucha"/>
                <a:sym typeface="Neucha"/>
              </a:defRPr>
            </a:lvl3pPr>
            <a:lvl4pPr lvl="3" algn="ctr">
              <a:lnSpc>
                <a:spcPct val="100000"/>
              </a:lnSpc>
              <a:spcBef>
                <a:spcPts val="0"/>
              </a:spcBef>
              <a:spcAft>
                <a:spcPts val="0"/>
              </a:spcAft>
              <a:buSzPts val="4000"/>
              <a:buFont typeface="Neucha"/>
              <a:buNone/>
              <a:defRPr sz="4000" b="1">
                <a:latin typeface="Neucha"/>
                <a:ea typeface="Neucha"/>
                <a:cs typeface="Neucha"/>
                <a:sym typeface="Neucha"/>
              </a:defRPr>
            </a:lvl4pPr>
            <a:lvl5pPr lvl="4" algn="ctr">
              <a:lnSpc>
                <a:spcPct val="100000"/>
              </a:lnSpc>
              <a:spcBef>
                <a:spcPts val="0"/>
              </a:spcBef>
              <a:spcAft>
                <a:spcPts val="0"/>
              </a:spcAft>
              <a:buSzPts val="4000"/>
              <a:buFont typeface="Neucha"/>
              <a:buNone/>
              <a:defRPr sz="4000" b="1">
                <a:latin typeface="Neucha"/>
                <a:ea typeface="Neucha"/>
                <a:cs typeface="Neucha"/>
                <a:sym typeface="Neucha"/>
              </a:defRPr>
            </a:lvl5pPr>
            <a:lvl6pPr lvl="5" algn="ctr">
              <a:lnSpc>
                <a:spcPct val="100000"/>
              </a:lnSpc>
              <a:spcBef>
                <a:spcPts val="0"/>
              </a:spcBef>
              <a:spcAft>
                <a:spcPts val="0"/>
              </a:spcAft>
              <a:buSzPts val="4000"/>
              <a:buFont typeface="Neucha"/>
              <a:buNone/>
              <a:defRPr sz="4000" b="1">
                <a:latin typeface="Neucha"/>
                <a:ea typeface="Neucha"/>
                <a:cs typeface="Neucha"/>
                <a:sym typeface="Neucha"/>
              </a:defRPr>
            </a:lvl6pPr>
            <a:lvl7pPr lvl="6" algn="ctr">
              <a:lnSpc>
                <a:spcPct val="100000"/>
              </a:lnSpc>
              <a:spcBef>
                <a:spcPts val="0"/>
              </a:spcBef>
              <a:spcAft>
                <a:spcPts val="0"/>
              </a:spcAft>
              <a:buSzPts val="4000"/>
              <a:buFont typeface="Neucha"/>
              <a:buNone/>
              <a:defRPr sz="4000" b="1">
                <a:latin typeface="Neucha"/>
                <a:ea typeface="Neucha"/>
                <a:cs typeface="Neucha"/>
                <a:sym typeface="Neucha"/>
              </a:defRPr>
            </a:lvl7pPr>
            <a:lvl8pPr lvl="7" algn="ctr">
              <a:lnSpc>
                <a:spcPct val="100000"/>
              </a:lnSpc>
              <a:spcBef>
                <a:spcPts val="0"/>
              </a:spcBef>
              <a:spcAft>
                <a:spcPts val="0"/>
              </a:spcAft>
              <a:buSzPts val="4000"/>
              <a:buFont typeface="Neucha"/>
              <a:buNone/>
              <a:defRPr sz="4000" b="1">
                <a:latin typeface="Neucha"/>
                <a:ea typeface="Neucha"/>
                <a:cs typeface="Neucha"/>
                <a:sym typeface="Neucha"/>
              </a:defRPr>
            </a:lvl8pPr>
            <a:lvl9pPr lvl="8" algn="ctr">
              <a:lnSpc>
                <a:spcPct val="100000"/>
              </a:lnSpc>
              <a:spcBef>
                <a:spcPts val="0"/>
              </a:spcBef>
              <a:spcAft>
                <a:spcPts val="0"/>
              </a:spcAft>
              <a:buSzPts val="4000"/>
              <a:buFont typeface="Neucha"/>
              <a:buNone/>
              <a:defRPr sz="4000" b="1">
                <a:latin typeface="Neucha"/>
                <a:ea typeface="Neucha"/>
                <a:cs typeface="Neucha"/>
                <a:sym typeface="Neucha"/>
              </a:defRPr>
            </a:lvl9pPr>
          </a:lstStyle>
          <a:p>
            <a:endParaRPr/>
          </a:p>
        </p:txBody>
      </p:sp>
      <p:sp>
        <p:nvSpPr>
          <p:cNvPr id="5575" name="Google Shape;5575;p99"/>
          <p:cNvSpPr txBox="1">
            <a:spLocks noGrp="1"/>
          </p:cNvSpPr>
          <p:nvPr>
            <p:ph type="subTitle" idx="5"/>
          </p:nvPr>
        </p:nvSpPr>
        <p:spPr>
          <a:xfrm>
            <a:off x="2791146" y="3328738"/>
            <a:ext cx="2725200" cy="60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576" name="Google Shape;5576;p99"/>
          <p:cNvSpPr txBox="1">
            <a:spLocks noGrp="1"/>
          </p:cNvSpPr>
          <p:nvPr>
            <p:ph type="ctrTitle" idx="6"/>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5577" name="Google Shape;5577;p99"/>
          <p:cNvSpPr/>
          <p:nvPr/>
        </p:nvSpPr>
        <p:spPr>
          <a:xfrm rot="-955344">
            <a:off x="7599432" y="1501397"/>
            <a:ext cx="494404" cy="89709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78" name="Google Shape;5578;p99"/>
          <p:cNvGrpSpPr/>
          <p:nvPr/>
        </p:nvGrpSpPr>
        <p:grpSpPr>
          <a:xfrm rot="-3934734">
            <a:off x="7006682" y="2802455"/>
            <a:ext cx="1713225" cy="1227663"/>
            <a:chOff x="692625" y="2569725"/>
            <a:chExt cx="463800" cy="332350"/>
          </a:xfrm>
        </p:grpSpPr>
        <p:sp>
          <p:nvSpPr>
            <p:cNvPr id="5579" name="Google Shape;5579;p99"/>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0" name="Google Shape;5580;p99"/>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81" name="Google Shape;5581;p99"/>
          <p:cNvGrpSpPr/>
          <p:nvPr/>
        </p:nvGrpSpPr>
        <p:grpSpPr>
          <a:xfrm rot="-4458744">
            <a:off x="6837600" y="3805676"/>
            <a:ext cx="394600" cy="1330542"/>
            <a:chOff x="954700" y="3672025"/>
            <a:chExt cx="106825" cy="360200"/>
          </a:xfrm>
        </p:grpSpPr>
        <p:sp>
          <p:nvSpPr>
            <p:cNvPr id="5582" name="Google Shape;5582;p99"/>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3" name="Google Shape;5583;p99"/>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4" name="Google Shape;5584;p99"/>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5" name="Google Shape;5585;p99"/>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6" name="Google Shape;5586;p99"/>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7" name="Google Shape;5587;p99"/>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8" name="Google Shape;5588;p99"/>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9" name="Google Shape;5589;p99"/>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0" name="Google Shape;5590;p99"/>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91" name="Google Shape;5591;p99"/>
          <p:cNvGrpSpPr/>
          <p:nvPr/>
        </p:nvGrpSpPr>
        <p:grpSpPr>
          <a:xfrm rot="384839">
            <a:off x="8453421" y="1772702"/>
            <a:ext cx="883127" cy="855940"/>
            <a:chOff x="852825" y="3133350"/>
            <a:chExt cx="216825" cy="210150"/>
          </a:xfrm>
        </p:grpSpPr>
        <p:sp>
          <p:nvSpPr>
            <p:cNvPr id="5592" name="Google Shape;5592;p99"/>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3" name="Google Shape;5593;p99"/>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94" name="Google Shape;5594;p99"/>
          <p:cNvGrpSpPr/>
          <p:nvPr/>
        </p:nvGrpSpPr>
        <p:grpSpPr>
          <a:xfrm rot="-2700000">
            <a:off x="8329299" y="3793812"/>
            <a:ext cx="388232" cy="608020"/>
            <a:chOff x="683900" y="3612800"/>
            <a:chExt cx="105100" cy="164600"/>
          </a:xfrm>
        </p:grpSpPr>
        <p:sp>
          <p:nvSpPr>
            <p:cNvPr id="5595" name="Google Shape;5595;p99"/>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6" name="Google Shape;5596;p99"/>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97" name="Google Shape;5597;p99"/>
          <p:cNvGrpSpPr/>
          <p:nvPr/>
        </p:nvGrpSpPr>
        <p:grpSpPr>
          <a:xfrm rot="9820777">
            <a:off x="6915360" y="3622310"/>
            <a:ext cx="239084" cy="580026"/>
            <a:chOff x="1282375" y="3450000"/>
            <a:chExt cx="64725" cy="157025"/>
          </a:xfrm>
        </p:grpSpPr>
        <p:sp>
          <p:nvSpPr>
            <p:cNvPr id="5598" name="Google Shape;5598;p9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9" name="Google Shape;5599;p9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0" name="Google Shape;5600;p9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01" name="Google Shape;5601;p99"/>
          <p:cNvGrpSpPr/>
          <p:nvPr/>
        </p:nvGrpSpPr>
        <p:grpSpPr>
          <a:xfrm rot="3303917">
            <a:off x="7811565" y="4352123"/>
            <a:ext cx="360250" cy="1149365"/>
            <a:chOff x="616875" y="3027700"/>
            <a:chExt cx="97525" cy="311150"/>
          </a:xfrm>
        </p:grpSpPr>
        <p:sp>
          <p:nvSpPr>
            <p:cNvPr id="5602" name="Google Shape;5602;p99"/>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3" name="Google Shape;5603;p99"/>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4" name="Google Shape;5604;p99"/>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5" name="Google Shape;5605;p99"/>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6" name="Google Shape;5606;p99"/>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07" name="Google Shape;5607;p99"/>
          <p:cNvGrpSpPr/>
          <p:nvPr/>
        </p:nvGrpSpPr>
        <p:grpSpPr>
          <a:xfrm rot="-9804196">
            <a:off x="8304466" y="1230055"/>
            <a:ext cx="239087" cy="580033"/>
            <a:chOff x="1282375" y="3450000"/>
            <a:chExt cx="64725" cy="157025"/>
          </a:xfrm>
        </p:grpSpPr>
        <p:sp>
          <p:nvSpPr>
            <p:cNvPr id="5608" name="Google Shape;5608;p99"/>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9" name="Google Shape;5609;p99"/>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0" name="Google Shape;5610;p99"/>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11" name="Google Shape;5611;p99"/>
          <p:cNvSpPr/>
          <p:nvPr/>
        </p:nvSpPr>
        <p:spPr>
          <a:xfrm rot="1965861">
            <a:off x="8769359" y="2967745"/>
            <a:ext cx="494402" cy="897086"/>
          </a:xfrm>
          <a:custGeom>
            <a:avLst/>
            <a:gdLst/>
            <a:ahLst/>
            <a:cxnLst/>
            <a:rect l="l" t="t" r="r" b="b"/>
            <a:pathLst>
              <a:path w="5504" h="9988" extrusionOk="0">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2" name="Google Shape;5612;p99"/>
          <p:cNvSpPr/>
          <p:nvPr/>
        </p:nvSpPr>
        <p:spPr>
          <a:xfrm rot="2153135">
            <a:off x="8561175" y="4655913"/>
            <a:ext cx="526615" cy="541771"/>
          </a:xfrm>
          <a:custGeom>
            <a:avLst/>
            <a:gdLst/>
            <a:ahLst/>
            <a:cxnLst/>
            <a:rect l="l" t="t" r="r" b="b"/>
            <a:pathLst>
              <a:path w="4830" h="4969" extrusionOk="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13" name="Google Shape;5613;p99"/>
          <p:cNvGrpSpPr/>
          <p:nvPr/>
        </p:nvGrpSpPr>
        <p:grpSpPr>
          <a:xfrm rot="-714897">
            <a:off x="6205882" y="4634928"/>
            <a:ext cx="883118" cy="855931"/>
            <a:chOff x="852825" y="3133350"/>
            <a:chExt cx="216825" cy="210150"/>
          </a:xfrm>
        </p:grpSpPr>
        <p:sp>
          <p:nvSpPr>
            <p:cNvPr id="5614" name="Google Shape;5614;p99"/>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5" name="Google Shape;5615;p99"/>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5616"/>
        <p:cNvGrpSpPr/>
        <p:nvPr/>
      </p:nvGrpSpPr>
      <p:grpSpPr>
        <a:xfrm>
          <a:off x="0" y="0"/>
          <a:ext cx="0" cy="0"/>
          <a:chOff x="0" y="0"/>
          <a:chExt cx="0" cy="0"/>
        </a:xfrm>
      </p:grpSpPr>
      <p:sp>
        <p:nvSpPr>
          <p:cNvPr id="5617" name="Google Shape;5617;p100"/>
          <p:cNvSpPr txBox="1">
            <a:spLocks noGrp="1"/>
          </p:cNvSpPr>
          <p:nvPr>
            <p:ph type="subTitle" idx="1"/>
          </p:nvPr>
        </p:nvSpPr>
        <p:spPr>
          <a:xfrm>
            <a:off x="3468150" y="3381500"/>
            <a:ext cx="2207700" cy="52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618" name="Google Shape;5618;p100"/>
          <p:cNvSpPr txBox="1">
            <a:spLocks noGrp="1"/>
          </p:cNvSpPr>
          <p:nvPr>
            <p:ph type="ctrTitle"/>
          </p:nvPr>
        </p:nvSpPr>
        <p:spPr>
          <a:xfrm>
            <a:off x="1374900" y="1728450"/>
            <a:ext cx="6394200" cy="1686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grpSp>
        <p:nvGrpSpPr>
          <p:cNvPr id="5619" name="Google Shape;5619;p100"/>
          <p:cNvGrpSpPr/>
          <p:nvPr/>
        </p:nvGrpSpPr>
        <p:grpSpPr>
          <a:xfrm rot="3553717">
            <a:off x="-190479" y="3898355"/>
            <a:ext cx="1657053" cy="1186673"/>
            <a:chOff x="2656025" y="2684075"/>
            <a:chExt cx="464100" cy="332350"/>
          </a:xfrm>
        </p:grpSpPr>
        <p:sp>
          <p:nvSpPr>
            <p:cNvPr id="5620" name="Google Shape;5620;p100"/>
            <p:cNvSpPr/>
            <p:nvPr/>
          </p:nvSpPr>
          <p:spPr>
            <a:xfrm>
              <a:off x="2667050" y="2932225"/>
              <a:ext cx="22950" cy="34550"/>
            </a:xfrm>
            <a:custGeom>
              <a:avLst/>
              <a:gdLst/>
              <a:ahLst/>
              <a:cxnLst/>
              <a:rect l="l" t="t" r="r" b="b"/>
              <a:pathLst>
                <a:path w="918" h="1382" extrusionOk="0">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1" name="Google Shape;5621;p100"/>
            <p:cNvSpPr/>
            <p:nvPr/>
          </p:nvSpPr>
          <p:spPr>
            <a:xfrm>
              <a:off x="2658650" y="2881150"/>
              <a:ext cx="27875" cy="35125"/>
            </a:xfrm>
            <a:custGeom>
              <a:avLst/>
              <a:gdLst/>
              <a:ahLst/>
              <a:cxnLst/>
              <a:rect l="l" t="t" r="r" b="b"/>
              <a:pathLst>
                <a:path w="1115" h="1405" extrusionOk="0">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2" name="Google Shape;5622;p100"/>
            <p:cNvSpPr/>
            <p:nvPr/>
          </p:nvSpPr>
          <p:spPr>
            <a:xfrm>
              <a:off x="2683025" y="2713625"/>
              <a:ext cx="37750" cy="19525"/>
            </a:xfrm>
            <a:custGeom>
              <a:avLst/>
              <a:gdLst/>
              <a:ahLst/>
              <a:cxnLst/>
              <a:rect l="l" t="t" r="r" b="b"/>
              <a:pathLst>
                <a:path w="1510" h="781" extrusionOk="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3" name="Google Shape;5623;p100"/>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4" name="Google Shape;5624;p100"/>
            <p:cNvSpPr/>
            <p:nvPr/>
          </p:nvSpPr>
          <p:spPr>
            <a:xfrm>
              <a:off x="2660100" y="2687000"/>
              <a:ext cx="85050" cy="53975"/>
            </a:xfrm>
            <a:custGeom>
              <a:avLst/>
              <a:gdLst/>
              <a:ahLst/>
              <a:cxnLst/>
              <a:rect l="l" t="t" r="r" b="b"/>
              <a:pathLst>
                <a:path w="3402" h="2159" extrusionOk="0">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5" name="Google Shape;5625;p100"/>
            <p:cNvSpPr/>
            <p:nvPr/>
          </p:nvSpPr>
          <p:spPr>
            <a:xfrm>
              <a:off x="2747450" y="2731375"/>
              <a:ext cx="364850" cy="273150"/>
            </a:xfrm>
            <a:custGeom>
              <a:avLst/>
              <a:gdLst/>
              <a:ahLst/>
              <a:cxnLst/>
              <a:rect l="l" t="t" r="r" b="b"/>
              <a:pathLst>
                <a:path w="14594" h="10926" extrusionOk="0">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6" name="Google Shape;5626;p100"/>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7" name="Google Shape;5627;p100"/>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28" name="Google Shape;5628;p100"/>
          <p:cNvGrpSpPr/>
          <p:nvPr/>
        </p:nvGrpSpPr>
        <p:grpSpPr>
          <a:xfrm rot="1425117">
            <a:off x="1636783" y="4272006"/>
            <a:ext cx="870560" cy="1160758"/>
            <a:chOff x="2957300" y="3608175"/>
            <a:chExt cx="231325" cy="310850"/>
          </a:xfrm>
        </p:grpSpPr>
        <p:sp>
          <p:nvSpPr>
            <p:cNvPr id="5629" name="Google Shape;5629;p100"/>
            <p:cNvSpPr/>
            <p:nvPr/>
          </p:nvSpPr>
          <p:spPr>
            <a:xfrm>
              <a:off x="3008075" y="3700175"/>
              <a:ext cx="38925" cy="54575"/>
            </a:xfrm>
            <a:custGeom>
              <a:avLst/>
              <a:gdLst/>
              <a:ahLst/>
              <a:cxnLst/>
              <a:rect l="l" t="t" r="r" b="b"/>
              <a:pathLst>
                <a:path w="1557" h="2183" extrusionOk="0">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0" name="Google Shape;5630;p100"/>
            <p:cNvSpPr/>
            <p:nvPr/>
          </p:nvSpPr>
          <p:spPr>
            <a:xfrm>
              <a:off x="2959025" y="3631375"/>
              <a:ext cx="57775" cy="284175"/>
            </a:xfrm>
            <a:custGeom>
              <a:avLst/>
              <a:gdLst/>
              <a:ahLst/>
              <a:cxnLst/>
              <a:rect l="l" t="t" r="r" b="b"/>
              <a:pathLst>
                <a:path w="2311" h="11367" extrusionOk="0">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1" name="Google Shape;5631;p100"/>
            <p:cNvSpPr/>
            <p:nvPr/>
          </p:nvSpPr>
          <p:spPr>
            <a:xfrm>
              <a:off x="3022600" y="3614550"/>
              <a:ext cx="73150" cy="36875"/>
            </a:xfrm>
            <a:custGeom>
              <a:avLst/>
              <a:gdLst/>
              <a:ahLst/>
              <a:cxnLst/>
              <a:rect l="l" t="t" r="r" b="b"/>
              <a:pathLst>
                <a:path w="2926" h="1475" extrusionOk="0">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2" name="Google Shape;5632;p100"/>
            <p:cNvSpPr/>
            <p:nvPr/>
          </p:nvSpPr>
          <p:spPr>
            <a:xfrm>
              <a:off x="3004025" y="3644725"/>
              <a:ext cx="114075" cy="25000"/>
            </a:xfrm>
            <a:custGeom>
              <a:avLst/>
              <a:gdLst/>
              <a:ahLst/>
              <a:cxnLst/>
              <a:rect l="l" t="t" r="r" b="b"/>
              <a:pathLst>
                <a:path w="4563" h="1000" extrusionOk="0">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3" name="Google Shape;5633;p100"/>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4" name="Google Shape;5634;p100"/>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5" name="Google Shape;5635;p100"/>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6" name="Google Shape;5636;p100"/>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7" name="Google Shape;5637;p100"/>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8" name="Google Shape;5638;p100"/>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9" name="Google Shape;5639;p100"/>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0" name="Google Shape;5640;p100"/>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1" name="Google Shape;5641;p100"/>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42" name="Google Shape;5642;p100"/>
          <p:cNvGrpSpPr/>
          <p:nvPr/>
        </p:nvGrpSpPr>
        <p:grpSpPr>
          <a:xfrm rot="-2084963">
            <a:off x="6461954" y="-103695"/>
            <a:ext cx="1670611" cy="1197127"/>
            <a:chOff x="692625" y="2569725"/>
            <a:chExt cx="463800" cy="332350"/>
          </a:xfrm>
        </p:grpSpPr>
        <p:sp>
          <p:nvSpPr>
            <p:cNvPr id="5643" name="Google Shape;5643;p100"/>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4" name="Google Shape;5644;p100"/>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45" name="Google Shape;5645;p100"/>
          <p:cNvGrpSpPr/>
          <p:nvPr/>
        </p:nvGrpSpPr>
        <p:grpSpPr>
          <a:xfrm rot="-1062273">
            <a:off x="8878022" y="229689"/>
            <a:ext cx="384784" cy="1297441"/>
            <a:chOff x="954700" y="3672025"/>
            <a:chExt cx="106825" cy="360200"/>
          </a:xfrm>
        </p:grpSpPr>
        <p:sp>
          <p:nvSpPr>
            <p:cNvPr id="5646" name="Google Shape;5646;p100"/>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7" name="Google Shape;5647;p100"/>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8" name="Google Shape;5648;p100"/>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9" name="Google Shape;5649;p100"/>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0" name="Google Shape;5650;p100"/>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1" name="Google Shape;5651;p100"/>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2" name="Google Shape;5652;p100"/>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3" name="Google Shape;5653;p100"/>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4" name="Google Shape;5654;p100"/>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55" name="Google Shape;5655;p100"/>
          <p:cNvGrpSpPr/>
          <p:nvPr/>
        </p:nvGrpSpPr>
        <p:grpSpPr>
          <a:xfrm rot="1031363">
            <a:off x="8511594" y="1716289"/>
            <a:ext cx="781001" cy="756958"/>
            <a:chOff x="852825" y="3133350"/>
            <a:chExt cx="216825" cy="210150"/>
          </a:xfrm>
        </p:grpSpPr>
        <p:sp>
          <p:nvSpPr>
            <p:cNvPr id="5656" name="Google Shape;5656;p100"/>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7" name="Google Shape;5657;p100"/>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58" name="Google Shape;5658;p100"/>
          <p:cNvGrpSpPr/>
          <p:nvPr/>
        </p:nvGrpSpPr>
        <p:grpSpPr>
          <a:xfrm rot="-9086648">
            <a:off x="6442476" y="-673704"/>
            <a:ext cx="351283" cy="1120755"/>
            <a:chOff x="616875" y="3027700"/>
            <a:chExt cx="97525" cy="311150"/>
          </a:xfrm>
        </p:grpSpPr>
        <p:sp>
          <p:nvSpPr>
            <p:cNvPr id="5659" name="Google Shape;5659;p100"/>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0" name="Google Shape;5660;p100"/>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1" name="Google Shape;5661;p100"/>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2" name="Google Shape;5662;p100"/>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3" name="Google Shape;5663;p100"/>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64" name="Google Shape;5664;p100"/>
          <p:cNvGrpSpPr/>
          <p:nvPr/>
        </p:nvGrpSpPr>
        <p:grpSpPr>
          <a:xfrm rot="1974894">
            <a:off x="7552184" y="872286"/>
            <a:ext cx="233139" cy="565604"/>
            <a:chOff x="1282375" y="3450000"/>
            <a:chExt cx="64725" cy="157025"/>
          </a:xfrm>
        </p:grpSpPr>
        <p:sp>
          <p:nvSpPr>
            <p:cNvPr id="5665" name="Google Shape;5665;p100"/>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6" name="Google Shape;5666;p100"/>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7" name="Google Shape;5667;p100"/>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68" name="Google Shape;5668;p100"/>
          <p:cNvGrpSpPr/>
          <p:nvPr/>
        </p:nvGrpSpPr>
        <p:grpSpPr>
          <a:xfrm rot="1302591">
            <a:off x="2690353" y="4653389"/>
            <a:ext cx="378569" cy="592888"/>
            <a:chOff x="683900" y="3612800"/>
            <a:chExt cx="105100" cy="164600"/>
          </a:xfrm>
        </p:grpSpPr>
        <p:sp>
          <p:nvSpPr>
            <p:cNvPr id="5669" name="Google Shape;5669;p100"/>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0" name="Google Shape;5670;p100"/>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71" name="Google Shape;5671;p100"/>
          <p:cNvGrpSpPr/>
          <p:nvPr/>
        </p:nvGrpSpPr>
        <p:grpSpPr>
          <a:xfrm rot="1974894">
            <a:off x="215209" y="2937336"/>
            <a:ext cx="233139" cy="565604"/>
            <a:chOff x="1282375" y="3450000"/>
            <a:chExt cx="64725" cy="157025"/>
          </a:xfrm>
        </p:grpSpPr>
        <p:sp>
          <p:nvSpPr>
            <p:cNvPr id="5672" name="Google Shape;5672;p100"/>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3" name="Google Shape;5673;p100"/>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4" name="Google Shape;5674;p100"/>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75" name="Google Shape;5675;p100"/>
          <p:cNvGrpSpPr/>
          <p:nvPr/>
        </p:nvGrpSpPr>
        <p:grpSpPr>
          <a:xfrm rot="-762759">
            <a:off x="1048283" y="3314521"/>
            <a:ext cx="590931" cy="1096303"/>
            <a:chOff x="2369275" y="3344925"/>
            <a:chExt cx="160525" cy="297800"/>
          </a:xfrm>
        </p:grpSpPr>
        <p:sp>
          <p:nvSpPr>
            <p:cNvPr id="5676" name="Google Shape;5676;p100"/>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7" name="Google Shape;5677;p100"/>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8" name="Google Shape;5678;p100"/>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9" name="Google Shape;5679;p100"/>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0" name="Google Shape;5680;p100"/>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1" name="Google Shape;5681;p100"/>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2" name="Google Shape;5682;p100"/>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3" name="Google Shape;5683;p100"/>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4" name="Google Shape;5684;p100"/>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5" name="Google Shape;5685;p100"/>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6" name="Google Shape;5686;p100"/>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7" name="Google Shape;5687;p100"/>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8" name="Google Shape;5688;p100"/>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9" name="Google Shape;5689;p100"/>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0" name="Google Shape;5690;p100"/>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91" name="Google Shape;5691;p100"/>
          <p:cNvGrpSpPr/>
          <p:nvPr/>
        </p:nvGrpSpPr>
        <p:grpSpPr>
          <a:xfrm rot="4092482">
            <a:off x="8037452" y="-173700"/>
            <a:ext cx="773115" cy="298133"/>
            <a:chOff x="1154075" y="3734125"/>
            <a:chExt cx="201750" cy="77800"/>
          </a:xfrm>
        </p:grpSpPr>
        <p:sp>
          <p:nvSpPr>
            <p:cNvPr id="5692" name="Google Shape;5692;p100"/>
            <p:cNvSpPr/>
            <p:nvPr/>
          </p:nvSpPr>
          <p:spPr>
            <a:xfrm>
              <a:off x="1218800" y="3752125"/>
              <a:ext cx="63875" cy="44425"/>
            </a:xfrm>
            <a:custGeom>
              <a:avLst/>
              <a:gdLst/>
              <a:ahLst/>
              <a:cxnLst/>
              <a:rect l="l" t="t" r="r" b="b"/>
              <a:pathLst>
                <a:path w="2555" h="1777" extrusionOk="0">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3" name="Google Shape;5693;p100"/>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4" name="Google Shape;5694;p100"/>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5" name="Google Shape;5695;p100"/>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6" name="Google Shape;5696;p100"/>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7" name="Google Shape;5697;p100"/>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8" name="Google Shape;5698;p100"/>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9" name="Google Shape;5699;p100"/>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00" name="Google Shape;5700;p100"/>
          <p:cNvGrpSpPr/>
          <p:nvPr/>
        </p:nvGrpSpPr>
        <p:grpSpPr>
          <a:xfrm rot="1415750">
            <a:off x="8122903" y="501185"/>
            <a:ext cx="602211" cy="1005088"/>
            <a:chOff x="1980950" y="3649100"/>
            <a:chExt cx="146600" cy="244675"/>
          </a:xfrm>
        </p:grpSpPr>
        <p:sp>
          <p:nvSpPr>
            <p:cNvPr id="5701" name="Google Shape;5701;p100"/>
            <p:cNvSpPr/>
            <p:nvPr/>
          </p:nvSpPr>
          <p:spPr>
            <a:xfrm>
              <a:off x="1983850" y="3650250"/>
              <a:ext cx="66500" cy="233650"/>
            </a:xfrm>
            <a:custGeom>
              <a:avLst/>
              <a:gdLst/>
              <a:ahLst/>
              <a:cxnLst/>
              <a:rect l="l" t="t" r="r" b="b"/>
              <a:pathLst>
                <a:path w="2660" h="9346" extrusionOk="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2" name="Google Shape;5702;p100"/>
            <p:cNvSpPr/>
            <p:nvPr/>
          </p:nvSpPr>
          <p:spPr>
            <a:xfrm>
              <a:off x="2005050" y="3840050"/>
              <a:ext cx="97525" cy="27900"/>
            </a:xfrm>
            <a:custGeom>
              <a:avLst/>
              <a:gdLst/>
              <a:ahLst/>
              <a:cxnLst/>
              <a:rect l="l" t="t" r="r" b="b"/>
              <a:pathLst>
                <a:path w="3901" h="1116" extrusionOk="0">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3" name="Google Shape;5703;p100"/>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4" name="Google Shape;5704;p100"/>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5" name="Google Shape;5705;p100"/>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6" name="Google Shape;5706;p100"/>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7" name="Google Shape;5707;p100"/>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8" name="Google Shape;5708;p100"/>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9" name="Google Shape;5709;p100"/>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0" name="Google Shape;5710;p100"/>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1" name="Google Shape;5711;p100"/>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2" name="Google Shape;5712;p100"/>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3" name="Google Shape;5713;p100"/>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14" name="Google Shape;5714;p100"/>
          <p:cNvGrpSpPr/>
          <p:nvPr/>
        </p:nvGrpSpPr>
        <p:grpSpPr>
          <a:xfrm rot="897778">
            <a:off x="7790034" y="1701916"/>
            <a:ext cx="540259" cy="223794"/>
            <a:chOff x="2333000" y="3750375"/>
            <a:chExt cx="157050" cy="65050"/>
          </a:xfrm>
        </p:grpSpPr>
        <p:sp>
          <p:nvSpPr>
            <p:cNvPr id="5715" name="Google Shape;5715;p100"/>
            <p:cNvSpPr/>
            <p:nvPr/>
          </p:nvSpPr>
          <p:spPr>
            <a:xfrm>
              <a:off x="2337650" y="3767800"/>
              <a:ext cx="81875" cy="45300"/>
            </a:xfrm>
            <a:custGeom>
              <a:avLst/>
              <a:gdLst/>
              <a:ahLst/>
              <a:cxnLst/>
              <a:rect l="l" t="t" r="r" b="b"/>
              <a:pathLst>
                <a:path w="3275" h="1812" extrusionOk="0">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6" name="Google Shape;5716;p100"/>
            <p:cNvSpPr/>
            <p:nvPr/>
          </p:nvSpPr>
          <p:spPr>
            <a:xfrm>
              <a:off x="2420950" y="3757625"/>
              <a:ext cx="60975" cy="47050"/>
            </a:xfrm>
            <a:custGeom>
              <a:avLst/>
              <a:gdLst/>
              <a:ahLst/>
              <a:cxnLst/>
              <a:rect l="l" t="t" r="r" b="b"/>
              <a:pathLst>
                <a:path w="2439" h="1882" extrusionOk="0">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7" name="Google Shape;5717;p100"/>
            <p:cNvSpPr/>
            <p:nvPr/>
          </p:nvSpPr>
          <p:spPr>
            <a:xfrm>
              <a:off x="2333000" y="3750375"/>
              <a:ext cx="157050" cy="65050"/>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8" name="Google Shape;5718;p100"/>
            <p:cNvSpPr/>
            <p:nvPr/>
          </p:nvSpPr>
          <p:spPr>
            <a:xfrm>
              <a:off x="2361150" y="3766925"/>
              <a:ext cx="45600" cy="9025"/>
            </a:xfrm>
            <a:custGeom>
              <a:avLst/>
              <a:gdLst/>
              <a:ahLst/>
              <a:cxnLst/>
              <a:rect l="l" t="t" r="r" b="b"/>
              <a:pathLst>
                <a:path w="1824" h="361" extrusionOk="0">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9" name="Google Shape;5719;p100"/>
            <p:cNvSpPr/>
            <p:nvPr/>
          </p:nvSpPr>
          <p:spPr>
            <a:xfrm>
              <a:off x="2439225" y="3764600"/>
              <a:ext cx="30500" cy="6400"/>
            </a:xfrm>
            <a:custGeom>
              <a:avLst/>
              <a:gdLst/>
              <a:ahLst/>
              <a:cxnLst/>
              <a:rect l="l" t="t" r="r" b="b"/>
              <a:pathLst>
                <a:path w="1220" h="256" extrusionOk="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Title and six columns">
  <p:cSld name="TITLE_1_1">
    <p:bg>
      <p:bgPr>
        <a:solidFill>
          <a:schemeClr val="accent1"/>
        </a:solidFill>
        <a:effectLst/>
      </p:bgPr>
    </p:bg>
    <p:spTree>
      <p:nvGrpSpPr>
        <p:cNvPr id="1" name="Shape 5720"/>
        <p:cNvGrpSpPr/>
        <p:nvPr/>
      </p:nvGrpSpPr>
      <p:grpSpPr>
        <a:xfrm>
          <a:off x="0" y="0"/>
          <a:ext cx="0" cy="0"/>
          <a:chOff x="0" y="0"/>
          <a:chExt cx="0" cy="0"/>
        </a:xfrm>
      </p:grpSpPr>
      <p:grpSp>
        <p:nvGrpSpPr>
          <p:cNvPr id="5721" name="Google Shape;5721;p101"/>
          <p:cNvGrpSpPr/>
          <p:nvPr/>
        </p:nvGrpSpPr>
        <p:grpSpPr>
          <a:xfrm rot="2918387" flipH="1">
            <a:off x="8800295" y="-91325"/>
            <a:ext cx="569392" cy="950297"/>
            <a:chOff x="1980950" y="3649100"/>
            <a:chExt cx="146600" cy="244675"/>
          </a:xfrm>
        </p:grpSpPr>
        <p:sp>
          <p:nvSpPr>
            <p:cNvPr id="5722" name="Google Shape;5722;p101"/>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3" name="Google Shape;5723;p101"/>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4" name="Google Shape;5724;p101"/>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5" name="Google Shape;5725;p101"/>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6" name="Google Shape;5726;p101"/>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7" name="Google Shape;5727;p101"/>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8" name="Google Shape;5728;p101"/>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9" name="Google Shape;5729;p101"/>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0" name="Google Shape;5730;p101"/>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1" name="Google Shape;5731;p101"/>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2" name="Google Shape;5732;p101"/>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33" name="Google Shape;5733;p101"/>
          <p:cNvGrpSpPr/>
          <p:nvPr/>
        </p:nvGrpSpPr>
        <p:grpSpPr>
          <a:xfrm rot="2013131" flipH="1">
            <a:off x="-147533" y="615950"/>
            <a:ext cx="623487" cy="1156670"/>
            <a:chOff x="2369275" y="3344925"/>
            <a:chExt cx="160525" cy="297800"/>
          </a:xfrm>
        </p:grpSpPr>
        <p:sp>
          <p:nvSpPr>
            <p:cNvPr id="5734" name="Google Shape;5734;p101"/>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5" name="Google Shape;5735;p101"/>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6" name="Google Shape;5736;p101"/>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7" name="Google Shape;5737;p101"/>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8" name="Google Shape;5738;p101"/>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9" name="Google Shape;5739;p101"/>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0" name="Google Shape;5740;p101"/>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1" name="Google Shape;5741;p101"/>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2" name="Google Shape;5742;p101"/>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3" name="Google Shape;5743;p101"/>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4" name="Google Shape;5744;p101"/>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5" name="Google Shape;5745;p101"/>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6" name="Google Shape;5746;p101"/>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7" name="Google Shape;5747;p101"/>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8" name="Google Shape;5748;p101"/>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49" name="Google Shape;5749;p101"/>
          <p:cNvGrpSpPr/>
          <p:nvPr/>
        </p:nvGrpSpPr>
        <p:grpSpPr>
          <a:xfrm rot="-6235069" flipH="1">
            <a:off x="7577088" y="-220963"/>
            <a:ext cx="817372" cy="843276"/>
            <a:chOff x="2894600" y="3171950"/>
            <a:chExt cx="210450" cy="217125"/>
          </a:xfrm>
        </p:grpSpPr>
        <p:sp>
          <p:nvSpPr>
            <p:cNvPr id="5750" name="Google Shape;5750;p101"/>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1" name="Google Shape;5751;p101"/>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52" name="Google Shape;5752;p101"/>
          <p:cNvGrpSpPr/>
          <p:nvPr/>
        </p:nvGrpSpPr>
        <p:grpSpPr>
          <a:xfrm rot="-6698716" flipH="1">
            <a:off x="8427757" y="846037"/>
            <a:ext cx="1139236" cy="832555"/>
            <a:chOff x="3261275" y="2943825"/>
            <a:chExt cx="293325" cy="214350"/>
          </a:xfrm>
        </p:grpSpPr>
        <p:sp>
          <p:nvSpPr>
            <p:cNvPr id="5753" name="Google Shape;5753;p101"/>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4" name="Google Shape;5754;p101"/>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5" name="Google Shape;5755;p101"/>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6" name="Google Shape;5756;p101"/>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57" name="Google Shape;5757;p101"/>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8" name="Google Shape;5758;p101"/>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59" name="Google Shape;5759;p101"/>
          <p:cNvGrpSpPr/>
          <p:nvPr/>
        </p:nvGrpSpPr>
        <p:grpSpPr>
          <a:xfrm rot="6757396" flipH="1">
            <a:off x="7704419" y="323603"/>
            <a:ext cx="414892" cy="1399056"/>
            <a:chOff x="954700" y="3672025"/>
            <a:chExt cx="106825" cy="360200"/>
          </a:xfrm>
        </p:grpSpPr>
        <p:sp>
          <p:nvSpPr>
            <p:cNvPr id="5760" name="Google Shape;5760;p101"/>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1" name="Google Shape;5761;p101"/>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2" name="Google Shape;5762;p101"/>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3" name="Google Shape;5763;p101"/>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4" name="Google Shape;5764;p101"/>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5" name="Google Shape;5765;p101"/>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6" name="Google Shape;5766;p101"/>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7" name="Google Shape;5767;p101"/>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8" name="Google Shape;5768;p101"/>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69" name="Google Shape;5769;p101"/>
          <p:cNvGrpSpPr/>
          <p:nvPr/>
        </p:nvGrpSpPr>
        <p:grpSpPr>
          <a:xfrm rot="4839262">
            <a:off x="727815" y="491434"/>
            <a:ext cx="735585" cy="735614"/>
            <a:chOff x="2894600" y="3171950"/>
            <a:chExt cx="210450" cy="217125"/>
          </a:xfrm>
        </p:grpSpPr>
        <p:sp>
          <p:nvSpPr>
            <p:cNvPr id="5770" name="Google Shape;5770;p101"/>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1" name="Google Shape;5771;p101"/>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72" name="Google Shape;5772;p101"/>
          <p:cNvSpPr txBox="1">
            <a:spLocks noGrp="1"/>
          </p:cNvSpPr>
          <p:nvPr>
            <p:ph type="title"/>
          </p:nvPr>
        </p:nvSpPr>
        <p:spPr>
          <a:xfrm>
            <a:off x="755262" y="2064149"/>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5773" name="Google Shape;5773;p101"/>
          <p:cNvSpPr txBox="1">
            <a:spLocks noGrp="1"/>
          </p:cNvSpPr>
          <p:nvPr>
            <p:ph type="subTitle" idx="1"/>
          </p:nvPr>
        </p:nvSpPr>
        <p:spPr>
          <a:xfrm>
            <a:off x="755262" y="2357297"/>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774" name="Google Shape;5774;p101"/>
          <p:cNvSpPr txBox="1">
            <a:spLocks noGrp="1"/>
          </p:cNvSpPr>
          <p:nvPr>
            <p:ph type="title" idx="2"/>
          </p:nvPr>
        </p:nvSpPr>
        <p:spPr>
          <a:xfrm>
            <a:off x="3516750" y="2064149"/>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5775" name="Google Shape;5775;p101"/>
          <p:cNvSpPr txBox="1">
            <a:spLocks noGrp="1"/>
          </p:cNvSpPr>
          <p:nvPr>
            <p:ph type="subTitle" idx="3"/>
          </p:nvPr>
        </p:nvSpPr>
        <p:spPr>
          <a:xfrm>
            <a:off x="3516750" y="2357297"/>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776" name="Google Shape;5776;p101"/>
          <p:cNvSpPr txBox="1">
            <a:spLocks noGrp="1"/>
          </p:cNvSpPr>
          <p:nvPr>
            <p:ph type="title" idx="4"/>
          </p:nvPr>
        </p:nvSpPr>
        <p:spPr>
          <a:xfrm>
            <a:off x="6278238" y="2064149"/>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5777" name="Google Shape;5777;p101"/>
          <p:cNvSpPr txBox="1">
            <a:spLocks noGrp="1"/>
          </p:cNvSpPr>
          <p:nvPr>
            <p:ph type="subTitle" idx="5"/>
          </p:nvPr>
        </p:nvSpPr>
        <p:spPr>
          <a:xfrm>
            <a:off x="6278238" y="2357297"/>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778" name="Google Shape;5778;p101"/>
          <p:cNvSpPr txBox="1">
            <a:spLocks noGrp="1"/>
          </p:cNvSpPr>
          <p:nvPr>
            <p:ph type="title" idx="6"/>
          </p:nvPr>
        </p:nvSpPr>
        <p:spPr>
          <a:xfrm>
            <a:off x="755262" y="3447941"/>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5779" name="Google Shape;5779;p101"/>
          <p:cNvSpPr txBox="1">
            <a:spLocks noGrp="1"/>
          </p:cNvSpPr>
          <p:nvPr>
            <p:ph type="subTitle" idx="7"/>
          </p:nvPr>
        </p:nvSpPr>
        <p:spPr>
          <a:xfrm>
            <a:off x="755262" y="3731945"/>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780" name="Google Shape;5780;p101"/>
          <p:cNvSpPr txBox="1">
            <a:spLocks noGrp="1"/>
          </p:cNvSpPr>
          <p:nvPr>
            <p:ph type="title" idx="8"/>
          </p:nvPr>
        </p:nvSpPr>
        <p:spPr>
          <a:xfrm>
            <a:off x="3516750" y="3447941"/>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5781" name="Google Shape;5781;p101"/>
          <p:cNvSpPr txBox="1">
            <a:spLocks noGrp="1"/>
          </p:cNvSpPr>
          <p:nvPr>
            <p:ph type="subTitle" idx="9"/>
          </p:nvPr>
        </p:nvSpPr>
        <p:spPr>
          <a:xfrm>
            <a:off x="3516750" y="3741470"/>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782" name="Google Shape;5782;p101"/>
          <p:cNvSpPr txBox="1">
            <a:spLocks noGrp="1"/>
          </p:cNvSpPr>
          <p:nvPr>
            <p:ph type="title" idx="13"/>
          </p:nvPr>
        </p:nvSpPr>
        <p:spPr>
          <a:xfrm>
            <a:off x="6278238" y="3447941"/>
            <a:ext cx="2110500" cy="39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sz="2000" b="1">
                <a:latin typeface="Roboto Condensed"/>
                <a:ea typeface="Roboto Condensed"/>
                <a:cs typeface="Roboto Condensed"/>
                <a:sym typeface="Roboto Condensed"/>
              </a:defRPr>
            </a:lvl9pPr>
          </a:lstStyle>
          <a:p>
            <a:endParaRPr/>
          </a:p>
        </p:txBody>
      </p:sp>
      <p:sp>
        <p:nvSpPr>
          <p:cNvPr id="5783" name="Google Shape;5783;p101"/>
          <p:cNvSpPr txBox="1">
            <a:spLocks noGrp="1"/>
          </p:cNvSpPr>
          <p:nvPr>
            <p:ph type="subTitle" idx="14"/>
          </p:nvPr>
        </p:nvSpPr>
        <p:spPr>
          <a:xfrm>
            <a:off x="6278238" y="3741470"/>
            <a:ext cx="2110500" cy="58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a:endParaRPr/>
          </a:p>
        </p:txBody>
      </p:sp>
      <p:sp>
        <p:nvSpPr>
          <p:cNvPr id="5784" name="Google Shape;5784;p101"/>
          <p:cNvSpPr txBox="1">
            <a:spLocks noGrp="1"/>
          </p:cNvSpPr>
          <p:nvPr>
            <p:ph type="ctrTitle" idx="15"/>
          </p:nvPr>
        </p:nvSpPr>
        <p:spPr>
          <a:xfrm>
            <a:off x="720000" y="422850"/>
            <a:ext cx="7704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5785"/>
        <p:cNvGrpSpPr/>
        <p:nvPr/>
      </p:nvGrpSpPr>
      <p:grpSpPr>
        <a:xfrm>
          <a:off x="0" y="0"/>
          <a:ext cx="0" cy="0"/>
          <a:chOff x="0" y="0"/>
          <a:chExt cx="0" cy="0"/>
        </a:xfrm>
      </p:grpSpPr>
      <p:sp>
        <p:nvSpPr>
          <p:cNvPr id="5786" name="Google Shape;5786;p102"/>
          <p:cNvSpPr txBox="1">
            <a:spLocks noGrp="1"/>
          </p:cNvSpPr>
          <p:nvPr>
            <p:ph type="subTitle" idx="1"/>
          </p:nvPr>
        </p:nvSpPr>
        <p:spPr>
          <a:xfrm>
            <a:off x="1867375" y="2747724"/>
            <a:ext cx="2549400" cy="108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787" name="Google Shape;5787;p102"/>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5788" name="Google Shape;5788;p102"/>
          <p:cNvSpPr txBox="1">
            <a:spLocks noGrp="1"/>
          </p:cNvSpPr>
          <p:nvPr>
            <p:ph type="subTitle" idx="2"/>
          </p:nvPr>
        </p:nvSpPr>
        <p:spPr>
          <a:xfrm>
            <a:off x="2020987" y="2449901"/>
            <a:ext cx="22422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5789" name="Google Shape;5789;p102"/>
          <p:cNvSpPr txBox="1">
            <a:spLocks noGrp="1"/>
          </p:cNvSpPr>
          <p:nvPr>
            <p:ph type="subTitle" idx="3"/>
          </p:nvPr>
        </p:nvSpPr>
        <p:spPr>
          <a:xfrm>
            <a:off x="4723770" y="2749161"/>
            <a:ext cx="2549400" cy="108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790" name="Google Shape;5790;p102"/>
          <p:cNvSpPr txBox="1">
            <a:spLocks noGrp="1"/>
          </p:cNvSpPr>
          <p:nvPr>
            <p:ph type="subTitle" idx="4"/>
          </p:nvPr>
        </p:nvSpPr>
        <p:spPr>
          <a:xfrm>
            <a:off x="4877364" y="2449901"/>
            <a:ext cx="2242200" cy="446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5791" name="Google Shape;5791;p102"/>
          <p:cNvGrpSpPr/>
          <p:nvPr/>
        </p:nvGrpSpPr>
        <p:grpSpPr>
          <a:xfrm rot="-3553717" flipH="1">
            <a:off x="7688754" y="3898355"/>
            <a:ext cx="1657053" cy="1186673"/>
            <a:chOff x="2656025" y="2684075"/>
            <a:chExt cx="464100" cy="332350"/>
          </a:xfrm>
        </p:grpSpPr>
        <p:sp>
          <p:nvSpPr>
            <p:cNvPr id="5792" name="Google Shape;5792;p102"/>
            <p:cNvSpPr/>
            <p:nvPr/>
          </p:nvSpPr>
          <p:spPr>
            <a:xfrm>
              <a:off x="2667050" y="2740950"/>
              <a:ext cx="2650" cy="7000"/>
            </a:xfrm>
            <a:custGeom>
              <a:avLst/>
              <a:gdLst/>
              <a:ahLst/>
              <a:cxnLst/>
              <a:rect l="l" t="t" r="r" b="b"/>
              <a:pathLst>
                <a:path w="106" h="280" extrusionOk="0">
                  <a:moveTo>
                    <a:pt x="1" y="1"/>
                  </a:moveTo>
                  <a:cubicBezTo>
                    <a:pt x="12" y="105"/>
                    <a:pt x="47" y="198"/>
                    <a:pt x="105" y="2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3" name="Google Shape;5793;p102"/>
            <p:cNvSpPr/>
            <p:nvPr/>
          </p:nvSpPr>
          <p:spPr>
            <a:xfrm>
              <a:off x="2656025" y="2684075"/>
              <a:ext cx="464100" cy="332350"/>
            </a:xfrm>
            <a:custGeom>
              <a:avLst/>
              <a:gdLst/>
              <a:ahLst/>
              <a:cxnLst/>
              <a:rect l="l" t="t" r="r" b="b"/>
              <a:pathLst>
                <a:path w="18564" h="13294" extrusionOk="0">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4" name="Google Shape;5794;p102"/>
            <p:cNvSpPr/>
            <p:nvPr/>
          </p:nvSpPr>
          <p:spPr>
            <a:xfrm>
              <a:off x="2680700" y="2709625"/>
              <a:ext cx="45600" cy="42675"/>
            </a:xfrm>
            <a:custGeom>
              <a:avLst/>
              <a:gdLst/>
              <a:ahLst/>
              <a:cxnLst/>
              <a:rect l="l" t="t" r="r" b="b"/>
              <a:pathLst>
                <a:path w="1824" h="1707" extrusionOk="0">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95" name="Google Shape;5795;p102"/>
          <p:cNvGrpSpPr/>
          <p:nvPr/>
        </p:nvGrpSpPr>
        <p:grpSpPr>
          <a:xfrm rot="2084963" flipH="1">
            <a:off x="1022765" y="-103695"/>
            <a:ext cx="1670611" cy="1197127"/>
            <a:chOff x="692625" y="2569725"/>
            <a:chExt cx="463800" cy="332350"/>
          </a:xfrm>
        </p:grpSpPr>
        <p:sp>
          <p:nvSpPr>
            <p:cNvPr id="5796" name="Google Shape;5796;p102"/>
            <p:cNvSpPr/>
            <p:nvPr/>
          </p:nvSpPr>
          <p:spPr>
            <a:xfrm>
              <a:off x="692625" y="2569725"/>
              <a:ext cx="463800" cy="332350"/>
            </a:xfrm>
            <a:custGeom>
              <a:avLst/>
              <a:gdLst/>
              <a:ahLst/>
              <a:cxnLst/>
              <a:rect l="l" t="t" r="r" b="b"/>
              <a:pathLst>
                <a:path w="18552" h="13294" extrusionOk="0">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7" name="Google Shape;5797;p102"/>
            <p:cNvSpPr/>
            <p:nvPr/>
          </p:nvSpPr>
          <p:spPr>
            <a:xfrm>
              <a:off x="1086750" y="2833825"/>
              <a:ext cx="45300" cy="43000"/>
            </a:xfrm>
            <a:custGeom>
              <a:avLst/>
              <a:gdLst/>
              <a:ahLst/>
              <a:cxnLst/>
              <a:rect l="l" t="t" r="r" b="b"/>
              <a:pathLst>
                <a:path w="1812" h="1720" extrusionOk="0">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98" name="Google Shape;5798;p102"/>
          <p:cNvGrpSpPr/>
          <p:nvPr/>
        </p:nvGrpSpPr>
        <p:grpSpPr>
          <a:xfrm rot="1062273" flipH="1">
            <a:off x="-107477" y="229689"/>
            <a:ext cx="384784" cy="1297441"/>
            <a:chOff x="954700" y="3672025"/>
            <a:chExt cx="106825" cy="360200"/>
          </a:xfrm>
        </p:grpSpPr>
        <p:sp>
          <p:nvSpPr>
            <p:cNvPr id="5799" name="Google Shape;5799;p102"/>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0" name="Google Shape;5800;p102"/>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1" name="Google Shape;5801;p102"/>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2" name="Google Shape;5802;p102"/>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3" name="Google Shape;5803;p102"/>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4" name="Google Shape;5804;p102"/>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5" name="Google Shape;5805;p102"/>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6" name="Google Shape;5806;p102"/>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7" name="Google Shape;5807;p102"/>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08" name="Google Shape;5808;p102"/>
          <p:cNvGrpSpPr/>
          <p:nvPr/>
        </p:nvGrpSpPr>
        <p:grpSpPr>
          <a:xfrm rot="-1031363" flipH="1">
            <a:off x="-137267" y="1716289"/>
            <a:ext cx="781001" cy="756958"/>
            <a:chOff x="852825" y="3133350"/>
            <a:chExt cx="216825" cy="210150"/>
          </a:xfrm>
        </p:grpSpPr>
        <p:sp>
          <p:nvSpPr>
            <p:cNvPr id="5809" name="Google Shape;5809;p102"/>
            <p:cNvSpPr/>
            <p:nvPr/>
          </p:nvSpPr>
          <p:spPr>
            <a:xfrm>
              <a:off x="852825" y="3133350"/>
              <a:ext cx="216825" cy="210150"/>
            </a:xfrm>
            <a:custGeom>
              <a:avLst/>
              <a:gdLst/>
              <a:ahLst/>
              <a:cxnLst/>
              <a:rect l="l" t="t" r="r" b="b"/>
              <a:pathLst>
                <a:path w="8673" h="8406" extrusionOk="0">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0" name="Google Shape;5810;p102"/>
            <p:cNvSpPr/>
            <p:nvPr/>
          </p:nvSpPr>
          <p:spPr>
            <a:xfrm>
              <a:off x="918700" y="3216650"/>
              <a:ext cx="82450" cy="81275"/>
            </a:xfrm>
            <a:custGeom>
              <a:avLst/>
              <a:gdLst/>
              <a:ahLst/>
              <a:cxnLst/>
              <a:rect l="l" t="t" r="r" b="b"/>
              <a:pathLst>
                <a:path w="3298" h="3251" extrusionOk="0">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11" name="Google Shape;5811;p102"/>
          <p:cNvGrpSpPr/>
          <p:nvPr/>
        </p:nvGrpSpPr>
        <p:grpSpPr>
          <a:xfrm rot="9086648" flipH="1">
            <a:off x="2361570" y="-673704"/>
            <a:ext cx="351283" cy="1120755"/>
            <a:chOff x="616875" y="3027700"/>
            <a:chExt cx="97525" cy="311150"/>
          </a:xfrm>
        </p:grpSpPr>
        <p:sp>
          <p:nvSpPr>
            <p:cNvPr id="5812" name="Google Shape;5812;p102"/>
            <p:cNvSpPr/>
            <p:nvPr/>
          </p:nvSpPr>
          <p:spPr>
            <a:xfrm>
              <a:off x="616875" y="3027700"/>
              <a:ext cx="97525" cy="311150"/>
            </a:xfrm>
            <a:custGeom>
              <a:avLst/>
              <a:gdLst/>
              <a:ahLst/>
              <a:cxnLst/>
              <a:rect l="l" t="t" r="r" b="b"/>
              <a:pathLst>
                <a:path w="3901" h="12446" extrusionOk="0">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3" name="Google Shape;5813;p102"/>
            <p:cNvSpPr/>
            <p:nvPr/>
          </p:nvSpPr>
          <p:spPr>
            <a:xfrm>
              <a:off x="641250" y="3121750"/>
              <a:ext cx="49075" cy="179100"/>
            </a:xfrm>
            <a:custGeom>
              <a:avLst/>
              <a:gdLst/>
              <a:ahLst/>
              <a:cxnLst/>
              <a:rect l="l" t="t" r="r" b="b"/>
              <a:pathLst>
                <a:path w="1963" h="7164" extrusionOk="0">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4" name="Google Shape;5814;p102"/>
            <p:cNvSpPr/>
            <p:nvPr/>
          </p:nvSpPr>
          <p:spPr>
            <a:xfrm>
              <a:off x="657775" y="3180375"/>
              <a:ext cx="18900" cy="38050"/>
            </a:xfrm>
            <a:custGeom>
              <a:avLst/>
              <a:gdLst/>
              <a:ahLst/>
              <a:cxnLst/>
              <a:rect l="l" t="t" r="r" b="b"/>
              <a:pathLst>
                <a:path w="756" h="1522" extrusionOk="0">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5" name="Google Shape;5815;p102"/>
            <p:cNvSpPr/>
            <p:nvPr/>
          </p:nvSpPr>
          <p:spPr>
            <a:xfrm>
              <a:off x="657500" y="3233775"/>
              <a:ext cx="14825" cy="11625"/>
            </a:xfrm>
            <a:custGeom>
              <a:avLst/>
              <a:gdLst/>
              <a:ahLst/>
              <a:cxnLst/>
              <a:rect l="l" t="t" r="r" b="b"/>
              <a:pathLst>
                <a:path w="593" h="465" extrusionOk="0">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6" name="Google Shape;5816;p102"/>
            <p:cNvSpPr/>
            <p:nvPr/>
          </p:nvSpPr>
          <p:spPr>
            <a:xfrm>
              <a:off x="655750" y="3160350"/>
              <a:ext cx="14550" cy="9300"/>
            </a:xfrm>
            <a:custGeom>
              <a:avLst/>
              <a:gdLst/>
              <a:ahLst/>
              <a:cxnLst/>
              <a:rect l="l" t="t" r="r" b="b"/>
              <a:pathLst>
                <a:path w="582" h="372" extrusionOk="0">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17" name="Google Shape;5817;p102"/>
          <p:cNvGrpSpPr/>
          <p:nvPr/>
        </p:nvGrpSpPr>
        <p:grpSpPr>
          <a:xfrm rot="-1974894" flipH="1">
            <a:off x="1370005" y="872286"/>
            <a:ext cx="233139" cy="565604"/>
            <a:chOff x="1282375" y="3450000"/>
            <a:chExt cx="64725" cy="157025"/>
          </a:xfrm>
        </p:grpSpPr>
        <p:sp>
          <p:nvSpPr>
            <p:cNvPr id="5818" name="Google Shape;5818;p10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9" name="Google Shape;5819;p10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0" name="Google Shape;5820;p10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21" name="Google Shape;5821;p102"/>
          <p:cNvGrpSpPr/>
          <p:nvPr/>
        </p:nvGrpSpPr>
        <p:grpSpPr>
          <a:xfrm rot="-1302591" flipH="1">
            <a:off x="6086406" y="4653389"/>
            <a:ext cx="378569" cy="592888"/>
            <a:chOff x="683900" y="3612800"/>
            <a:chExt cx="105100" cy="164600"/>
          </a:xfrm>
        </p:grpSpPr>
        <p:sp>
          <p:nvSpPr>
            <p:cNvPr id="5822" name="Google Shape;5822;p102"/>
            <p:cNvSpPr/>
            <p:nvPr/>
          </p:nvSpPr>
          <p:spPr>
            <a:xfrm>
              <a:off x="683900" y="3612800"/>
              <a:ext cx="105100" cy="164600"/>
            </a:xfrm>
            <a:custGeom>
              <a:avLst/>
              <a:gdLst/>
              <a:ahLst/>
              <a:cxnLst/>
              <a:rect l="l" t="t" r="r" b="b"/>
              <a:pathLst>
                <a:path w="4204" h="6584" extrusionOk="0">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3" name="Google Shape;5823;p102"/>
            <p:cNvSpPr/>
            <p:nvPr/>
          </p:nvSpPr>
          <p:spPr>
            <a:xfrm>
              <a:off x="717875" y="3678100"/>
              <a:ext cx="53700" cy="69400"/>
            </a:xfrm>
            <a:custGeom>
              <a:avLst/>
              <a:gdLst/>
              <a:ahLst/>
              <a:cxnLst/>
              <a:rect l="l" t="t" r="r" b="b"/>
              <a:pathLst>
                <a:path w="2148" h="2776" extrusionOk="0">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24" name="Google Shape;5824;p102"/>
          <p:cNvGrpSpPr/>
          <p:nvPr/>
        </p:nvGrpSpPr>
        <p:grpSpPr>
          <a:xfrm rot="-1974894" flipH="1">
            <a:off x="8706980" y="2937336"/>
            <a:ext cx="233139" cy="565604"/>
            <a:chOff x="1282375" y="3450000"/>
            <a:chExt cx="64725" cy="157025"/>
          </a:xfrm>
        </p:grpSpPr>
        <p:sp>
          <p:nvSpPr>
            <p:cNvPr id="5825" name="Google Shape;5825;p102"/>
            <p:cNvSpPr/>
            <p:nvPr/>
          </p:nvSpPr>
          <p:spPr>
            <a:xfrm>
              <a:off x="1282375" y="3450000"/>
              <a:ext cx="64725" cy="157025"/>
            </a:xfrm>
            <a:custGeom>
              <a:avLst/>
              <a:gdLst/>
              <a:ahLst/>
              <a:cxnLst/>
              <a:rect l="l" t="t" r="r" b="b"/>
              <a:pathLst>
                <a:path w="2589" h="6281" extrusionOk="0">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6" name="Google Shape;5826;p102"/>
            <p:cNvSpPr/>
            <p:nvPr/>
          </p:nvSpPr>
          <p:spPr>
            <a:xfrm>
              <a:off x="1321825" y="3478150"/>
              <a:ext cx="9025" cy="45875"/>
            </a:xfrm>
            <a:custGeom>
              <a:avLst/>
              <a:gdLst/>
              <a:ahLst/>
              <a:cxnLst/>
              <a:rect l="l" t="t" r="r" b="b"/>
              <a:pathLst>
                <a:path w="361" h="1835" extrusionOk="0">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7" name="Google Shape;5827;p102"/>
            <p:cNvSpPr/>
            <p:nvPr/>
          </p:nvSpPr>
          <p:spPr>
            <a:xfrm>
              <a:off x="1326775" y="3556225"/>
              <a:ext cx="6700" cy="30500"/>
            </a:xfrm>
            <a:custGeom>
              <a:avLst/>
              <a:gdLst/>
              <a:ahLst/>
              <a:cxnLst/>
              <a:rect l="l" t="t" r="r" b="b"/>
              <a:pathLst>
                <a:path w="268" h="1220" extrusionOk="0">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28" name="Google Shape;5828;p102"/>
          <p:cNvGrpSpPr/>
          <p:nvPr/>
        </p:nvGrpSpPr>
        <p:grpSpPr>
          <a:xfrm rot="762759" flipH="1">
            <a:off x="7516114" y="3314521"/>
            <a:ext cx="590931" cy="1096303"/>
            <a:chOff x="2369275" y="3344925"/>
            <a:chExt cx="160525" cy="297800"/>
          </a:xfrm>
        </p:grpSpPr>
        <p:sp>
          <p:nvSpPr>
            <p:cNvPr id="5829" name="Google Shape;5829;p102"/>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0" name="Google Shape;5830;p102"/>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1" name="Google Shape;5831;p102"/>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2" name="Google Shape;5832;p102"/>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3" name="Google Shape;5833;p102"/>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4" name="Google Shape;5834;p102"/>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5" name="Google Shape;5835;p102"/>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6" name="Google Shape;5836;p102"/>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7" name="Google Shape;5837;p102"/>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8" name="Google Shape;5838;p102"/>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9" name="Google Shape;5839;p102"/>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0" name="Google Shape;5840;p102"/>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1" name="Google Shape;5841;p102"/>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2" name="Google Shape;5842;p102"/>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3" name="Google Shape;5843;p102"/>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44" name="Google Shape;5844;p102"/>
          <p:cNvGrpSpPr/>
          <p:nvPr/>
        </p:nvGrpSpPr>
        <p:grpSpPr>
          <a:xfrm rot="-4092482" flipH="1">
            <a:off x="344761" y="-173700"/>
            <a:ext cx="773115" cy="298133"/>
            <a:chOff x="1154075" y="3734125"/>
            <a:chExt cx="201750" cy="77800"/>
          </a:xfrm>
        </p:grpSpPr>
        <p:sp>
          <p:nvSpPr>
            <p:cNvPr id="5845" name="Google Shape;5845;p102"/>
            <p:cNvSpPr/>
            <p:nvPr/>
          </p:nvSpPr>
          <p:spPr>
            <a:xfrm>
              <a:off x="1154075" y="3734125"/>
              <a:ext cx="201750" cy="77800"/>
            </a:xfrm>
            <a:custGeom>
              <a:avLst/>
              <a:gdLst/>
              <a:ahLst/>
              <a:cxnLst/>
              <a:rect l="l" t="t" r="r" b="b"/>
              <a:pathLst>
                <a:path w="8070" h="3112" extrusionOk="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6" name="Google Shape;5846;p102"/>
            <p:cNvSpPr/>
            <p:nvPr/>
          </p:nvSpPr>
          <p:spPr>
            <a:xfrm>
              <a:off x="1260300" y="3765475"/>
              <a:ext cx="8450" cy="6400"/>
            </a:xfrm>
            <a:custGeom>
              <a:avLst/>
              <a:gdLst/>
              <a:ahLst/>
              <a:cxnLst/>
              <a:rect l="l" t="t" r="r" b="b"/>
              <a:pathLst>
                <a:path w="338" h="256" extrusionOk="0">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7" name="Google Shape;5847;p102"/>
            <p:cNvSpPr/>
            <p:nvPr/>
          </p:nvSpPr>
          <p:spPr>
            <a:xfrm>
              <a:off x="1248125" y="3760250"/>
              <a:ext cx="9025" cy="6400"/>
            </a:xfrm>
            <a:custGeom>
              <a:avLst/>
              <a:gdLst/>
              <a:ahLst/>
              <a:cxnLst/>
              <a:rect l="l" t="t" r="r" b="b"/>
              <a:pathLst>
                <a:path w="361" h="256" extrusionOk="0">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8" name="Google Shape;5848;p102"/>
            <p:cNvSpPr/>
            <p:nvPr/>
          </p:nvSpPr>
          <p:spPr>
            <a:xfrm>
              <a:off x="1237675" y="3776500"/>
              <a:ext cx="7275" cy="6125"/>
            </a:xfrm>
            <a:custGeom>
              <a:avLst/>
              <a:gdLst/>
              <a:ahLst/>
              <a:cxnLst/>
              <a:rect l="l" t="t" r="r" b="b"/>
              <a:pathLst>
                <a:path w="291" h="245" extrusionOk="0">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9" name="Google Shape;5849;p102"/>
            <p:cNvSpPr/>
            <p:nvPr/>
          </p:nvSpPr>
          <p:spPr>
            <a:xfrm>
              <a:off x="1231000" y="3764600"/>
              <a:ext cx="7275" cy="5250"/>
            </a:xfrm>
            <a:custGeom>
              <a:avLst/>
              <a:gdLst/>
              <a:ahLst/>
              <a:cxnLst/>
              <a:rect l="l" t="t" r="r" b="b"/>
              <a:pathLst>
                <a:path w="291" h="210" extrusionOk="0">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0" name="Google Shape;5850;p102"/>
            <p:cNvSpPr/>
            <p:nvPr/>
          </p:nvSpPr>
          <p:spPr>
            <a:xfrm>
              <a:off x="1248400" y="3769825"/>
              <a:ext cx="7875" cy="6700"/>
            </a:xfrm>
            <a:custGeom>
              <a:avLst/>
              <a:gdLst/>
              <a:ahLst/>
              <a:cxnLst/>
              <a:rect l="l" t="t" r="r" b="b"/>
              <a:pathLst>
                <a:path w="315" h="268" extrusionOk="0">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1" name="Google Shape;5851;p102"/>
            <p:cNvSpPr/>
            <p:nvPr/>
          </p:nvSpPr>
          <p:spPr>
            <a:xfrm>
              <a:off x="1256250" y="3784325"/>
              <a:ext cx="4375" cy="5850"/>
            </a:xfrm>
            <a:custGeom>
              <a:avLst/>
              <a:gdLst/>
              <a:ahLst/>
              <a:cxnLst/>
              <a:rect l="l" t="t" r="r" b="b"/>
              <a:pathLst>
                <a:path w="175" h="234" extrusionOk="0">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52" name="Google Shape;5852;p102"/>
          <p:cNvGrpSpPr/>
          <p:nvPr/>
        </p:nvGrpSpPr>
        <p:grpSpPr>
          <a:xfrm rot="-1415750" flipH="1">
            <a:off x="430215" y="501185"/>
            <a:ext cx="602211" cy="1005088"/>
            <a:chOff x="1980950" y="3649100"/>
            <a:chExt cx="146600" cy="244675"/>
          </a:xfrm>
        </p:grpSpPr>
        <p:sp>
          <p:nvSpPr>
            <p:cNvPr id="5853" name="Google Shape;5853;p102"/>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4" name="Google Shape;5854;p102"/>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5" name="Google Shape;5855;p102"/>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6" name="Google Shape;5856;p102"/>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7" name="Google Shape;5857;p102"/>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8" name="Google Shape;5858;p102"/>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9" name="Google Shape;5859;p102"/>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0" name="Google Shape;5860;p102"/>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1" name="Google Shape;5861;p102"/>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2" name="Google Shape;5862;p102"/>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3" name="Google Shape;5863;p102"/>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64" name="Google Shape;5864;p102"/>
          <p:cNvSpPr/>
          <p:nvPr/>
        </p:nvSpPr>
        <p:spPr>
          <a:xfrm rot="-897778" flipH="1">
            <a:off x="825036" y="1701916"/>
            <a:ext cx="540259" cy="223794"/>
          </a:xfrm>
          <a:custGeom>
            <a:avLst/>
            <a:gdLst/>
            <a:ahLst/>
            <a:cxnLst/>
            <a:rect l="l" t="t" r="r" b="b"/>
            <a:pathLst>
              <a:path w="6282" h="2602" extrusionOk="0">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65" name="Google Shape;5865;p102"/>
          <p:cNvGrpSpPr/>
          <p:nvPr/>
        </p:nvGrpSpPr>
        <p:grpSpPr>
          <a:xfrm rot="-1425117" flipH="1">
            <a:off x="6647985" y="4272006"/>
            <a:ext cx="870560" cy="1160758"/>
            <a:chOff x="2957300" y="3608175"/>
            <a:chExt cx="231325" cy="310850"/>
          </a:xfrm>
        </p:grpSpPr>
        <p:sp>
          <p:nvSpPr>
            <p:cNvPr id="5866" name="Google Shape;5866;p102"/>
            <p:cNvSpPr/>
            <p:nvPr/>
          </p:nvSpPr>
          <p:spPr>
            <a:xfrm>
              <a:off x="3005750" y="3695225"/>
              <a:ext cx="44725" cy="62725"/>
            </a:xfrm>
            <a:custGeom>
              <a:avLst/>
              <a:gdLst/>
              <a:ahLst/>
              <a:cxnLst/>
              <a:rect l="l" t="t" r="r" b="b"/>
              <a:pathLst>
                <a:path w="1789" h="2509" extrusionOk="0">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7" name="Google Shape;5867;p102"/>
            <p:cNvSpPr/>
            <p:nvPr/>
          </p:nvSpPr>
          <p:spPr>
            <a:xfrm>
              <a:off x="3028975" y="3841800"/>
              <a:ext cx="104500" cy="10775"/>
            </a:xfrm>
            <a:custGeom>
              <a:avLst/>
              <a:gdLst/>
              <a:ahLst/>
              <a:cxnLst/>
              <a:rect l="l" t="t" r="r" b="b"/>
              <a:pathLst>
                <a:path w="4180" h="431" extrusionOk="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8" name="Google Shape;5868;p102"/>
            <p:cNvSpPr/>
            <p:nvPr/>
          </p:nvSpPr>
          <p:spPr>
            <a:xfrm>
              <a:off x="3025775" y="3805825"/>
              <a:ext cx="108300" cy="13950"/>
            </a:xfrm>
            <a:custGeom>
              <a:avLst/>
              <a:gdLst/>
              <a:ahLst/>
              <a:cxnLst/>
              <a:rect l="l" t="t" r="r" b="b"/>
              <a:pathLst>
                <a:path w="4332" h="558" extrusionOk="0">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9" name="Google Shape;5869;p102"/>
            <p:cNvSpPr/>
            <p:nvPr/>
          </p:nvSpPr>
          <p:spPr>
            <a:xfrm>
              <a:off x="3020275" y="3776800"/>
              <a:ext cx="113800" cy="15675"/>
            </a:xfrm>
            <a:custGeom>
              <a:avLst/>
              <a:gdLst/>
              <a:ahLst/>
              <a:cxnLst/>
              <a:rect l="l" t="t" r="r" b="b"/>
              <a:pathLst>
                <a:path w="4552" h="627" extrusionOk="0">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0" name="Google Shape;5870;p102"/>
            <p:cNvSpPr/>
            <p:nvPr/>
          </p:nvSpPr>
          <p:spPr>
            <a:xfrm>
              <a:off x="3060025" y="3695825"/>
              <a:ext cx="58650" cy="12200"/>
            </a:xfrm>
            <a:custGeom>
              <a:avLst/>
              <a:gdLst/>
              <a:ahLst/>
              <a:cxnLst/>
              <a:rect l="l" t="t" r="r" b="b"/>
              <a:pathLst>
                <a:path w="2346" h="488" extrusionOk="0">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1" name="Google Shape;5871;p102"/>
            <p:cNvSpPr/>
            <p:nvPr/>
          </p:nvSpPr>
          <p:spPr>
            <a:xfrm>
              <a:off x="3064675" y="3720200"/>
              <a:ext cx="56900" cy="13075"/>
            </a:xfrm>
            <a:custGeom>
              <a:avLst/>
              <a:gdLst/>
              <a:ahLst/>
              <a:cxnLst/>
              <a:rect l="l" t="t" r="r" b="b"/>
              <a:pathLst>
                <a:path w="2276" h="523" extrusionOk="0">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2" name="Google Shape;5872;p102"/>
            <p:cNvSpPr/>
            <p:nvPr/>
          </p:nvSpPr>
          <p:spPr>
            <a:xfrm>
              <a:off x="3060600" y="3742250"/>
              <a:ext cx="43850" cy="10175"/>
            </a:xfrm>
            <a:custGeom>
              <a:avLst/>
              <a:gdLst/>
              <a:ahLst/>
              <a:cxnLst/>
              <a:rect l="l" t="t" r="r" b="b"/>
              <a:pathLst>
                <a:path w="1754" h="407" extrusionOk="0">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3" name="Google Shape;5873;p102"/>
            <p:cNvSpPr/>
            <p:nvPr/>
          </p:nvSpPr>
          <p:spPr>
            <a:xfrm>
              <a:off x="3115750" y="3743425"/>
              <a:ext cx="4100" cy="4075"/>
            </a:xfrm>
            <a:custGeom>
              <a:avLst/>
              <a:gdLst/>
              <a:ahLst/>
              <a:cxnLst/>
              <a:rect l="l" t="t" r="r" b="b"/>
              <a:pathLst>
                <a:path w="164" h="163" extrusionOk="0">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4" name="Google Shape;5874;p102"/>
            <p:cNvSpPr/>
            <p:nvPr/>
          </p:nvSpPr>
          <p:spPr>
            <a:xfrm>
              <a:off x="2957300" y="3608175"/>
              <a:ext cx="231325" cy="310850"/>
            </a:xfrm>
            <a:custGeom>
              <a:avLst/>
              <a:gdLst/>
              <a:ahLst/>
              <a:cxnLst/>
              <a:rect l="l" t="t" r="r" b="b"/>
              <a:pathLst>
                <a:path w="9253" h="12434" extrusionOk="0">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bg>
      <p:bgPr>
        <a:solidFill>
          <a:schemeClr val="accent1"/>
        </a:solidFill>
        <a:effectLst/>
      </p:bgPr>
    </p:bg>
    <p:spTree>
      <p:nvGrpSpPr>
        <p:cNvPr id="1" name="Shape 5875"/>
        <p:cNvGrpSpPr/>
        <p:nvPr/>
      </p:nvGrpSpPr>
      <p:grpSpPr>
        <a:xfrm>
          <a:off x="0" y="0"/>
          <a:ext cx="0" cy="0"/>
          <a:chOff x="0" y="0"/>
          <a:chExt cx="0" cy="0"/>
        </a:xfrm>
      </p:grpSpPr>
      <p:sp>
        <p:nvSpPr>
          <p:cNvPr id="5876" name="Google Shape;5876;p103"/>
          <p:cNvSpPr txBox="1">
            <a:spLocks noGrp="1"/>
          </p:cNvSpPr>
          <p:nvPr>
            <p:ph type="subTitle" idx="1"/>
          </p:nvPr>
        </p:nvSpPr>
        <p:spPr>
          <a:xfrm>
            <a:off x="910170" y="2373575"/>
            <a:ext cx="3300300" cy="2103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877" name="Google Shape;5877;p103"/>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000"/>
              <a:buFont typeface="Neucha"/>
              <a:buNone/>
              <a:defRPr sz="4000" b="1">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
        <p:nvSpPr>
          <p:cNvPr id="5878" name="Google Shape;5878;p103"/>
          <p:cNvSpPr txBox="1">
            <a:spLocks noGrp="1"/>
          </p:cNvSpPr>
          <p:nvPr>
            <p:ph type="subTitle" idx="2"/>
          </p:nvPr>
        </p:nvSpPr>
        <p:spPr>
          <a:xfrm>
            <a:off x="1200570" y="1977300"/>
            <a:ext cx="2719500" cy="530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sp>
        <p:nvSpPr>
          <p:cNvPr id="5879" name="Google Shape;5879;p103"/>
          <p:cNvSpPr txBox="1">
            <a:spLocks noGrp="1"/>
          </p:cNvSpPr>
          <p:nvPr>
            <p:ph type="subTitle" idx="3"/>
          </p:nvPr>
        </p:nvSpPr>
        <p:spPr>
          <a:xfrm>
            <a:off x="4933530" y="2373580"/>
            <a:ext cx="3300300" cy="2103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a:endParaRPr/>
          </a:p>
        </p:txBody>
      </p:sp>
      <p:sp>
        <p:nvSpPr>
          <p:cNvPr id="5880" name="Google Shape;5880;p103"/>
          <p:cNvSpPr txBox="1">
            <a:spLocks noGrp="1"/>
          </p:cNvSpPr>
          <p:nvPr>
            <p:ph type="subTitle" idx="4"/>
          </p:nvPr>
        </p:nvSpPr>
        <p:spPr>
          <a:xfrm>
            <a:off x="5223930" y="1980414"/>
            <a:ext cx="2719500" cy="530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Roboto Condensed"/>
              <a:buNone/>
              <a:defRPr sz="2000" b="1">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a:endParaRPr/>
          </a:p>
        </p:txBody>
      </p:sp>
      <p:grpSp>
        <p:nvGrpSpPr>
          <p:cNvPr id="5881" name="Google Shape;5881;p103"/>
          <p:cNvGrpSpPr/>
          <p:nvPr/>
        </p:nvGrpSpPr>
        <p:grpSpPr>
          <a:xfrm rot="2918387" flipH="1">
            <a:off x="8800295" y="-91325"/>
            <a:ext cx="569392" cy="950297"/>
            <a:chOff x="1980950" y="3649100"/>
            <a:chExt cx="146600" cy="244675"/>
          </a:xfrm>
        </p:grpSpPr>
        <p:sp>
          <p:nvSpPr>
            <p:cNvPr id="5882" name="Google Shape;5882;p103"/>
            <p:cNvSpPr/>
            <p:nvPr/>
          </p:nvSpPr>
          <p:spPr>
            <a:xfrm>
              <a:off x="1980950" y="3649100"/>
              <a:ext cx="146600" cy="244675"/>
            </a:xfrm>
            <a:custGeom>
              <a:avLst/>
              <a:gdLst/>
              <a:ahLst/>
              <a:cxnLst/>
              <a:rect l="l" t="t" r="r" b="b"/>
              <a:pathLst>
                <a:path w="5864" h="9787" extrusionOk="0">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3" name="Google Shape;5883;p103"/>
            <p:cNvSpPr/>
            <p:nvPr/>
          </p:nvSpPr>
          <p:spPr>
            <a:xfrm>
              <a:off x="1996325" y="3833375"/>
              <a:ext cx="112650" cy="40675"/>
            </a:xfrm>
            <a:custGeom>
              <a:avLst/>
              <a:gdLst/>
              <a:ahLst/>
              <a:cxnLst/>
              <a:rect l="l" t="t" r="r" b="b"/>
              <a:pathLst>
                <a:path w="4506" h="1627" extrusionOk="0">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4" name="Google Shape;5884;p103"/>
            <p:cNvSpPr/>
            <p:nvPr/>
          </p:nvSpPr>
          <p:spPr>
            <a:xfrm>
              <a:off x="2056125" y="3778250"/>
              <a:ext cx="11350" cy="9025"/>
            </a:xfrm>
            <a:custGeom>
              <a:avLst/>
              <a:gdLst/>
              <a:ahLst/>
              <a:cxnLst/>
              <a:rect l="l" t="t" r="r" b="b"/>
              <a:pathLst>
                <a:path w="454" h="361" extrusionOk="0">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5" name="Google Shape;5885;p103"/>
            <p:cNvSpPr/>
            <p:nvPr/>
          </p:nvSpPr>
          <p:spPr>
            <a:xfrm>
              <a:off x="2060175" y="3793625"/>
              <a:ext cx="10475" cy="6700"/>
            </a:xfrm>
            <a:custGeom>
              <a:avLst/>
              <a:gdLst/>
              <a:ahLst/>
              <a:cxnLst/>
              <a:rect l="l" t="t" r="r" b="b"/>
              <a:pathLst>
                <a:path w="419" h="268" extrusionOk="0">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6" name="Google Shape;5886;p103"/>
            <p:cNvSpPr/>
            <p:nvPr/>
          </p:nvSpPr>
          <p:spPr>
            <a:xfrm>
              <a:off x="2057275" y="3744000"/>
              <a:ext cx="9325" cy="9600"/>
            </a:xfrm>
            <a:custGeom>
              <a:avLst/>
              <a:gdLst/>
              <a:ahLst/>
              <a:cxnLst/>
              <a:rect l="l" t="t" r="r" b="b"/>
              <a:pathLst>
                <a:path w="373" h="384" extrusionOk="0">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7" name="Google Shape;5887;p103"/>
            <p:cNvSpPr/>
            <p:nvPr/>
          </p:nvSpPr>
          <p:spPr>
            <a:xfrm>
              <a:off x="2056125" y="3717575"/>
              <a:ext cx="11625" cy="5825"/>
            </a:xfrm>
            <a:custGeom>
              <a:avLst/>
              <a:gdLst/>
              <a:ahLst/>
              <a:cxnLst/>
              <a:rect l="l" t="t" r="r" b="b"/>
              <a:pathLst>
                <a:path w="465" h="233" extrusionOk="0">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8" name="Google Shape;5888;p103"/>
            <p:cNvSpPr/>
            <p:nvPr/>
          </p:nvSpPr>
          <p:spPr>
            <a:xfrm>
              <a:off x="2056125" y="3703075"/>
              <a:ext cx="9025" cy="5825"/>
            </a:xfrm>
            <a:custGeom>
              <a:avLst/>
              <a:gdLst/>
              <a:ahLst/>
              <a:cxnLst/>
              <a:rect l="l" t="t" r="r" b="b"/>
              <a:pathLst>
                <a:path w="361" h="233" extrusionOk="0">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9" name="Google Shape;5889;p103"/>
            <p:cNvSpPr/>
            <p:nvPr/>
          </p:nvSpPr>
          <p:spPr>
            <a:xfrm>
              <a:off x="2057275" y="3732100"/>
              <a:ext cx="8150" cy="6400"/>
            </a:xfrm>
            <a:custGeom>
              <a:avLst/>
              <a:gdLst/>
              <a:ahLst/>
              <a:cxnLst/>
              <a:rect l="l" t="t" r="r" b="b"/>
              <a:pathLst>
                <a:path w="326" h="256" extrusionOk="0">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0" name="Google Shape;5890;p103"/>
            <p:cNvSpPr/>
            <p:nvPr/>
          </p:nvSpPr>
          <p:spPr>
            <a:xfrm>
              <a:off x="2060775" y="3804075"/>
              <a:ext cx="7550" cy="6125"/>
            </a:xfrm>
            <a:custGeom>
              <a:avLst/>
              <a:gdLst/>
              <a:ahLst/>
              <a:cxnLst/>
              <a:rect l="l" t="t" r="r" b="b"/>
              <a:pathLst>
                <a:path w="302" h="245" extrusionOk="0">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1" name="Google Shape;5891;p103"/>
            <p:cNvSpPr/>
            <p:nvPr/>
          </p:nvSpPr>
          <p:spPr>
            <a:xfrm>
              <a:off x="2058150" y="3762575"/>
              <a:ext cx="5550" cy="6700"/>
            </a:xfrm>
            <a:custGeom>
              <a:avLst/>
              <a:gdLst/>
              <a:ahLst/>
              <a:cxnLst/>
              <a:rect l="l" t="t" r="r" b="b"/>
              <a:pathLst>
                <a:path w="222" h="268" extrusionOk="0">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2" name="Google Shape;5892;p103"/>
            <p:cNvSpPr/>
            <p:nvPr/>
          </p:nvSpPr>
          <p:spPr>
            <a:xfrm>
              <a:off x="2065125" y="3819450"/>
              <a:ext cx="6100" cy="5250"/>
            </a:xfrm>
            <a:custGeom>
              <a:avLst/>
              <a:gdLst/>
              <a:ahLst/>
              <a:cxnLst/>
              <a:rect l="l" t="t" r="r" b="b"/>
              <a:pathLst>
                <a:path w="244" h="210" extrusionOk="0">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93" name="Google Shape;5893;p103"/>
          <p:cNvGrpSpPr/>
          <p:nvPr/>
        </p:nvGrpSpPr>
        <p:grpSpPr>
          <a:xfrm rot="2013131" flipH="1">
            <a:off x="-147533" y="615950"/>
            <a:ext cx="623487" cy="1156670"/>
            <a:chOff x="2369275" y="3344925"/>
            <a:chExt cx="160525" cy="297800"/>
          </a:xfrm>
        </p:grpSpPr>
        <p:sp>
          <p:nvSpPr>
            <p:cNvPr id="5894" name="Google Shape;5894;p103"/>
            <p:cNvSpPr/>
            <p:nvPr/>
          </p:nvSpPr>
          <p:spPr>
            <a:xfrm>
              <a:off x="2369275" y="3344925"/>
              <a:ext cx="160525" cy="297800"/>
            </a:xfrm>
            <a:custGeom>
              <a:avLst/>
              <a:gdLst/>
              <a:ahLst/>
              <a:cxnLst/>
              <a:rect l="l" t="t" r="r" b="b"/>
              <a:pathLst>
                <a:path w="6421" h="11912" extrusionOk="0">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5" name="Google Shape;5895;p103"/>
            <p:cNvSpPr/>
            <p:nvPr/>
          </p:nvSpPr>
          <p:spPr>
            <a:xfrm>
              <a:off x="2413400" y="3521975"/>
              <a:ext cx="76650" cy="69100"/>
            </a:xfrm>
            <a:custGeom>
              <a:avLst/>
              <a:gdLst/>
              <a:ahLst/>
              <a:cxnLst/>
              <a:rect l="l" t="t" r="r" b="b"/>
              <a:pathLst>
                <a:path w="3066" h="2764" extrusionOk="0">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6" name="Google Shape;5896;p103"/>
            <p:cNvSpPr/>
            <p:nvPr/>
          </p:nvSpPr>
          <p:spPr>
            <a:xfrm>
              <a:off x="2504825" y="3510075"/>
              <a:ext cx="7275" cy="60675"/>
            </a:xfrm>
            <a:custGeom>
              <a:avLst/>
              <a:gdLst/>
              <a:ahLst/>
              <a:cxnLst/>
              <a:rect l="l" t="t" r="r" b="b"/>
              <a:pathLst>
                <a:path w="291" h="2427" extrusionOk="0">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7" name="Google Shape;5897;p103"/>
            <p:cNvSpPr/>
            <p:nvPr/>
          </p:nvSpPr>
          <p:spPr>
            <a:xfrm>
              <a:off x="2465050" y="3444475"/>
              <a:ext cx="18900" cy="10175"/>
            </a:xfrm>
            <a:custGeom>
              <a:avLst/>
              <a:gdLst/>
              <a:ahLst/>
              <a:cxnLst/>
              <a:rect l="l" t="t" r="r" b="b"/>
              <a:pathLst>
                <a:path w="756" h="407" extrusionOk="0">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8" name="Google Shape;5898;p103"/>
            <p:cNvSpPr/>
            <p:nvPr/>
          </p:nvSpPr>
          <p:spPr>
            <a:xfrm>
              <a:off x="2500475" y="3454925"/>
              <a:ext cx="6700" cy="7000"/>
            </a:xfrm>
            <a:custGeom>
              <a:avLst/>
              <a:gdLst/>
              <a:ahLst/>
              <a:cxnLst/>
              <a:rect l="l" t="t" r="r" b="b"/>
              <a:pathLst>
                <a:path w="268" h="280" extrusionOk="0">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9" name="Google Shape;5899;p103"/>
            <p:cNvSpPr/>
            <p:nvPr/>
          </p:nvSpPr>
          <p:spPr>
            <a:xfrm>
              <a:off x="2509750" y="3605850"/>
              <a:ext cx="6400" cy="8425"/>
            </a:xfrm>
            <a:custGeom>
              <a:avLst/>
              <a:gdLst/>
              <a:ahLst/>
              <a:cxnLst/>
              <a:rect l="l" t="t" r="r" b="b"/>
              <a:pathLst>
                <a:path w="256" h="337" extrusionOk="0">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0" name="Google Shape;5900;p103"/>
            <p:cNvSpPr/>
            <p:nvPr/>
          </p:nvSpPr>
          <p:spPr>
            <a:xfrm>
              <a:off x="2438925" y="3366975"/>
              <a:ext cx="7575" cy="10475"/>
            </a:xfrm>
            <a:custGeom>
              <a:avLst/>
              <a:gdLst/>
              <a:ahLst/>
              <a:cxnLst/>
              <a:rect l="l" t="t" r="r" b="b"/>
              <a:pathLst>
                <a:path w="303" h="419" extrusionOk="0">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1" name="Google Shape;5901;p103"/>
            <p:cNvSpPr/>
            <p:nvPr/>
          </p:nvSpPr>
          <p:spPr>
            <a:xfrm>
              <a:off x="2458100" y="3377725"/>
              <a:ext cx="6700" cy="8725"/>
            </a:xfrm>
            <a:custGeom>
              <a:avLst/>
              <a:gdLst/>
              <a:ahLst/>
              <a:cxnLst/>
              <a:rect l="l" t="t" r="r" b="b"/>
              <a:pathLst>
                <a:path w="268" h="349" extrusionOk="0">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2" name="Google Shape;5902;p103"/>
            <p:cNvSpPr/>
            <p:nvPr/>
          </p:nvSpPr>
          <p:spPr>
            <a:xfrm>
              <a:off x="2451425" y="3360300"/>
              <a:ext cx="7275" cy="6700"/>
            </a:xfrm>
            <a:custGeom>
              <a:avLst/>
              <a:gdLst/>
              <a:ahLst/>
              <a:cxnLst/>
              <a:rect l="l" t="t" r="r" b="b"/>
              <a:pathLst>
                <a:path w="291" h="268" extrusionOk="0">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3" name="Google Shape;5903;p103"/>
            <p:cNvSpPr/>
            <p:nvPr/>
          </p:nvSpPr>
          <p:spPr>
            <a:xfrm>
              <a:off x="2430800" y="3378600"/>
              <a:ext cx="8450" cy="5250"/>
            </a:xfrm>
            <a:custGeom>
              <a:avLst/>
              <a:gdLst/>
              <a:ahLst/>
              <a:cxnLst/>
              <a:rect l="l" t="t" r="r" b="b"/>
              <a:pathLst>
                <a:path w="338" h="210" extrusionOk="0">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4" name="Google Shape;5904;p103"/>
            <p:cNvSpPr/>
            <p:nvPr/>
          </p:nvSpPr>
          <p:spPr>
            <a:xfrm>
              <a:off x="2449100" y="3380925"/>
              <a:ext cx="6125" cy="6700"/>
            </a:xfrm>
            <a:custGeom>
              <a:avLst/>
              <a:gdLst/>
              <a:ahLst/>
              <a:cxnLst/>
              <a:rect l="l" t="t" r="r" b="b"/>
              <a:pathLst>
                <a:path w="245" h="268" extrusionOk="0">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5" name="Google Shape;5905;p103"/>
            <p:cNvSpPr/>
            <p:nvPr/>
          </p:nvSpPr>
          <p:spPr>
            <a:xfrm>
              <a:off x="2418900" y="3372200"/>
              <a:ext cx="6125" cy="6700"/>
            </a:xfrm>
            <a:custGeom>
              <a:avLst/>
              <a:gdLst/>
              <a:ahLst/>
              <a:cxnLst/>
              <a:rect l="l" t="t" r="r" b="b"/>
              <a:pathLst>
                <a:path w="245" h="268" extrusionOk="0">
                  <a:moveTo>
                    <a:pt x="163" y="268"/>
                  </a:moveTo>
                  <a:cubicBezTo>
                    <a:pt x="1" y="105"/>
                    <a:pt x="1" y="105"/>
                    <a:pt x="105" y="1"/>
                  </a:cubicBezTo>
                  <a:cubicBezTo>
                    <a:pt x="245" y="105"/>
                    <a:pt x="245" y="105"/>
                    <a:pt x="163"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6" name="Google Shape;5906;p103"/>
            <p:cNvSpPr/>
            <p:nvPr/>
          </p:nvSpPr>
          <p:spPr>
            <a:xfrm>
              <a:off x="2439525" y="3355075"/>
              <a:ext cx="4650" cy="5550"/>
            </a:xfrm>
            <a:custGeom>
              <a:avLst/>
              <a:gdLst/>
              <a:ahLst/>
              <a:cxnLst/>
              <a:rect l="l" t="t" r="r" b="b"/>
              <a:pathLst>
                <a:path w="186" h="222" extrusionOk="0">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7" name="Google Shape;5907;p103"/>
            <p:cNvSpPr/>
            <p:nvPr/>
          </p:nvSpPr>
          <p:spPr>
            <a:xfrm>
              <a:off x="2428475" y="3363225"/>
              <a:ext cx="3800" cy="5825"/>
            </a:xfrm>
            <a:custGeom>
              <a:avLst/>
              <a:gdLst/>
              <a:ahLst/>
              <a:cxnLst/>
              <a:rect l="l" t="t" r="r" b="b"/>
              <a:pathLst>
                <a:path w="152" h="233" extrusionOk="0">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8" name="Google Shape;5908;p103"/>
            <p:cNvSpPr/>
            <p:nvPr/>
          </p:nvSpPr>
          <p:spPr>
            <a:xfrm>
              <a:off x="2421800" y="3384700"/>
              <a:ext cx="4400" cy="4650"/>
            </a:xfrm>
            <a:custGeom>
              <a:avLst/>
              <a:gdLst/>
              <a:ahLst/>
              <a:cxnLst/>
              <a:rect l="l" t="t" r="r" b="b"/>
              <a:pathLst>
                <a:path w="176" h="186" extrusionOk="0">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09" name="Google Shape;5909;p103"/>
          <p:cNvGrpSpPr/>
          <p:nvPr/>
        </p:nvGrpSpPr>
        <p:grpSpPr>
          <a:xfrm rot="-6235069" flipH="1">
            <a:off x="7577088" y="-220963"/>
            <a:ext cx="817372" cy="843276"/>
            <a:chOff x="2894600" y="3171950"/>
            <a:chExt cx="210450" cy="217125"/>
          </a:xfrm>
        </p:grpSpPr>
        <p:sp>
          <p:nvSpPr>
            <p:cNvPr id="5910" name="Google Shape;5910;p103"/>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1" name="Google Shape;5911;p103"/>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12" name="Google Shape;5912;p103"/>
          <p:cNvGrpSpPr/>
          <p:nvPr/>
        </p:nvGrpSpPr>
        <p:grpSpPr>
          <a:xfrm rot="-6698716" flipH="1">
            <a:off x="8427757" y="846037"/>
            <a:ext cx="1139236" cy="832555"/>
            <a:chOff x="3261275" y="2943825"/>
            <a:chExt cx="293325" cy="214350"/>
          </a:xfrm>
        </p:grpSpPr>
        <p:sp>
          <p:nvSpPr>
            <p:cNvPr id="5913" name="Google Shape;5913;p103"/>
            <p:cNvSpPr/>
            <p:nvPr/>
          </p:nvSpPr>
          <p:spPr>
            <a:xfrm>
              <a:off x="3432400" y="3092650"/>
              <a:ext cx="43550" cy="51800"/>
            </a:xfrm>
            <a:custGeom>
              <a:avLst/>
              <a:gdLst/>
              <a:ahLst/>
              <a:cxnLst/>
              <a:rect l="l" t="t" r="r" b="b"/>
              <a:pathLst>
                <a:path w="1742" h="2072" extrusionOk="0">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4" name="Google Shape;5914;p103"/>
            <p:cNvSpPr/>
            <p:nvPr/>
          </p:nvSpPr>
          <p:spPr>
            <a:xfrm>
              <a:off x="3261275" y="2943825"/>
              <a:ext cx="293325" cy="214350"/>
            </a:xfrm>
            <a:custGeom>
              <a:avLst/>
              <a:gdLst/>
              <a:ahLst/>
              <a:cxnLst/>
              <a:rect l="l" t="t" r="r" b="b"/>
              <a:pathLst>
                <a:path w="11733" h="8574" extrusionOk="0">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5" name="Google Shape;5915;p103"/>
            <p:cNvSpPr/>
            <p:nvPr/>
          </p:nvSpPr>
          <p:spPr>
            <a:xfrm>
              <a:off x="3476500" y="3005250"/>
              <a:ext cx="55750" cy="36425"/>
            </a:xfrm>
            <a:custGeom>
              <a:avLst/>
              <a:gdLst/>
              <a:ahLst/>
              <a:cxnLst/>
              <a:rect l="l" t="t" r="r" b="b"/>
              <a:pathLst>
                <a:path w="2230" h="1457" extrusionOk="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6" name="Google Shape;5916;p103"/>
            <p:cNvSpPr/>
            <p:nvPr/>
          </p:nvSpPr>
          <p:spPr>
            <a:xfrm>
              <a:off x="3352000" y="2998975"/>
              <a:ext cx="11625" cy="11050"/>
            </a:xfrm>
            <a:custGeom>
              <a:avLst/>
              <a:gdLst/>
              <a:ahLst/>
              <a:cxnLst/>
              <a:rect l="l" t="t" r="r" b="b"/>
              <a:pathLst>
                <a:path w="465" h="442" extrusionOk="0">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17" name="Google Shape;5917;p103"/>
          <p:cNvSpPr/>
          <p:nvPr/>
        </p:nvSpPr>
        <p:spPr>
          <a:xfrm rot="-1720377" flipH="1">
            <a:off x="743057" y="-323487"/>
            <a:ext cx="927086" cy="845552"/>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8" name="Google Shape;5918;p103"/>
          <p:cNvSpPr/>
          <p:nvPr/>
        </p:nvSpPr>
        <p:spPr>
          <a:xfrm rot="-842110" flipH="1">
            <a:off x="123693" y="52957"/>
            <a:ext cx="497132" cy="491131"/>
          </a:xfrm>
          <a:custGeom>
            <a:avLst/>
            <a:gdLst/>
            <a:ahLst/>
            <a:cxnLst/>
            <a:rect l="l" t="t" r="r" b="b"/>
            <a:pathLst>
              <a:path w="5120" h="5058" extrusionOk="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19" name="Google Shape;5919;p103"/>
          <p:cNvGrpSpPr/>
          <p:nvPr/>
        </p:nvGrpSpPr>
        <p:grpSpPr>
          <a:xfrm rot="6757396" flipH="1">
            <a:off x="7704419" y="323603"/>
            <a:ext cx="414892" cy="1399056"/>
            <a:chOff x="954700" y="3672025"/>
            <a:chExt cx="106825" cy="360200"/>
          </a:xfrm>
        </p:grpSpPr>
        <p:sp>
          <p:nvSpPr>
            <p:cNvPr id="5920" name="Google Shape;5920;p103"/>
            <p:cNvSpPr/>
            <p:nvPr/>
          </p:nvSpPr>
          <p:spPr>
            <a:xfrm>
              <a:off x="954700" y="3672025"/>
              <a:ext cx="106825" cy="360200"/>
            </a:xfrm>
            <a:custGeom>
              <a:avLst/>
              <a:gdLst/>
              <a:ahLst/>
              <a:cxnLst/>
              <a:rect l="l" t="t" r="r" b="b"/>
              <a:pathLst>
                <a:path w="4273" h="14408" extrusionOk="0">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1" name="Google Shape;5921;p103"/>
            <p:cNvSpPr/>
            <p:nvPr/>
          </p:nvSpPr>
          <p:spPr>
            <a:xfrm>
              <a:off x="1014200" y="3903325"/>
              <a:ext cx="13375" cy="6700"/>
            </a:xfrm>
            <a:custGeom>
              <a:avLst/>
              <a:gdLst/>
              <a:ahLst/>
              <a:cxnLst/>
              <a:rect l="l" t="t" r="r" b="b"/>
              <a:pathLst>
                <a:path w="535" h="268" extrusionOk="0">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2" name="Google Shape;5922;p103"/>
            <p:cNvSpPr/>
            <p:nvPr/>
          </p:nvSpPr>
          <p:spPr>
            <a:xfrm>
              <a:off x="1013025" y="3887075"/>
              <a:ext cx="12800" cy="7575"/>
            </a:xfrm>
            <a:custGeom>
              <a:avLst/>
              <a:gdLst/>
              <a:ahLst/>
              <a:cxnLst/>
              <a:rect l="l" t="t" r="r" b="b"/>
              <a:pathLst>
                <a:path w="512" h="303" extrusionOk="0">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3" name="Google Shape;5923;p103"/>
            <p:cNvSpPr/>
            <p:nvPr/>
          </p:nvSpPr>
          <p:spPr>
            <a:xfrm>
              <a:off x="1017675" y="3916400"/>
              <a:ext cx="8150" cy="6400"/>
            </a:xfrm>
            <a:custGeom>
              <a:avLst/>
              <a:gdLst/>
              <a:ahLst/>
              <a:cxnLst/>
              <a:rect l="l" t="t" r="r" b="b"/>
              <a:pathLst>
                <a:path w="326" h="256" extrusionOk="0">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4" name="Google Shape;5924;p103"/>
            <p:cNvSpPr/>
            <p:nvPr/>
          </p:nvSpPr>
          <p:spPr>
            <a:xfrm>
              <a:off x="1019125" y="3938150"/>
              <a:ext cx="5825" cy="4375"/>
            </a:xfrm>
            <a:custGeom>
              <a:avLst/>
              <a:gdLst/>
              <a:ahLst/>
              <a:cxnLst/>
              <a:rect l="l" t="t" r="r" b="b"/>
              <a:pathLst>
                <a:path w="233" h="175" extrusionOk="0">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5" name="Google Shape;5925;p103"/>
            <p:cNvSpPr/>
            <p:nvPr/>
          </p:nvSpPr>
          <p:spPr>
            <a:xfrm>
              <a:off x="1012150" y="3814800"/>
              <a:ext cx="17150" cy="6700"/>
            </a:xfrm>
            <a:custGeom>
              <a:avLst/>
              <a:gdLst/>
              <a:ahLst/>
              <a:cxnLst/>
              <a:rect l="l" t="t" r="r" b="b"/>
              <a:pathLst>
                <a:path w="686" h="268" extrusionOk="0">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6" name="Google Shape;5926;p103"/>
            <p:cNvSpPr/>
            <p:nvPr/>
          </p:nvSpPr>
          <p:spPr>
            <a:xfrm>
              <a:off x="1014475" y="3828750"/>
              <a:ext cx="11650" cy="4650"/>
            </a:xfrm>
            <a:custGeom>
              <a:avLst/>
              <a:gdLst/>
              <a:ahLst/>
              <a:cxnLst/>
              <a:rect l="l" t="t" r="r" b="b"/>
              <a:pathLst>
                <a:path w="466" h="186" extrusionOk="0">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7" name="Google Shape;5927;p103"/>
            <p:cNvSpPr/>
            <p:nvPr/>
          </p:nvSpPr>
          <p:spPr>
            <a:xfrm>
              <a:off x="1015650" y="3840650"/>
              <a:ext cx="10175" cy="5825"/>
            </a:xfrm>
            <a:custGeom>
              <a:avLst/>
              <a:gdLst/>
              <a:ahLst/>
              <a:cxnLst/>
              <a:rect l="l" t="t" r="r" b="b"/>
              <a:pathLst>
                <a:path w="407" h="233" extrusionOk="0">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8" name="Google Shape;5928;p103"/>
            <p:cNvSpPr/>
            <p:nvPr/>
          </p:nvSpPr>
          <p:spPr>
            <a:xfrm>
              <a:off x="1015350" y="3854850"/>
              <a:ext cx="9025" cy="6425"/>
            </a:xfrm>
            <a:custGeom>
              <a:avLst/>
              <a:gdLst/>
              <a:ahLst/>
              <a:cxnLst/>
              <a:rect l="l" t="t" r="r" b="b"/>
              <a:pathLst>
                <a:path w="361" h="257" extrusionOk="0">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29" name="Google Shape;5929;p103"/>
          <p:cNvGrpSpPr/>
          <p:nvPr/>
        </p:nvGrpSpPr>
        <p:grpSpPr>
          <a:xfrm rot="4839262">
            <a:off x="727815" y="491434"/>
            <a:ext cx="735585" cy="735614"/>
            <a:chOff x="2894600" y="3171950"/>
            <a:chExt cx="210450" cy="217125"/>
          </a:xfrm>
        </p:grpSpPr>
        <p:sp>
          <p:nvSpPr>
            <p:cNvPr id="5930" name="Google Shape;5930;p103"/>
            <p:cNvSpPr/>
            <p:nvPr/>
          </p:nvSpPr>
          <p:spPr>
            <a:xfrm>
              <a:off x="2894600" y="3171950"/>
              <a:ext cx="210450" cy="217125"/>
            </a:xfrm>
            <a:custGeom>
              <a:avLst/>
              <a:gdLst/>
              <a:ahLst/>
              <a:cxnLst/>
              <a:rect l="l" t="t" r="r" b="b"/>
              <a:pathLst>
                <a:path w="8418" h="8685" extrusionOk="0">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1" name="Google Shape;5931;p103"/>
            <p:cNvSpPr/>
            <p:nvPr/>
          </p:nvSpPr>
          <p:spPr>
            <a:xfrm>
              <a:off x="2978175" y="3240450"/>
              <a:ext cx="81300" cy="82450"/>
            </a:xfrm>
            <a:custGeom>
              <a:avLst/>
              <a:gdLst/>
              <a:ahLst/>
              <a:cxnLst/>
              <a:rect l="l" t="t" r="r" b="b"/>
              <a:pathLst>
                <a:path w="3252" h="3298" extrusionOk="0">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slideLayout" Target="../slideLayouts/slideLayout46.xml"/><Relationship Id="rId26" Type="http://schemas.openxmlformats.org/officeDocument/2006/relationships/slideLayout" Target="../slideLayouts/slideLayout54.xml"/><Relationship Id="rId3" Type="http://schemas.openxmlformats.org/officeDocument/2006/relationships/slideLayout" Target="../slideLayouts/slideLayout31.xml"/><Relationship Id="rId21" Type="http://schemas.openxmlformats.org/officeDocument/2006/relationships/slideLayout" Target="../slideLayouts/slideLayout49.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5" Type="http://schemas.openxmlformats.org/officeDocument/2006/relationships/slideLayout" Target="../slideLayouts/slideLayout53.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slideLayout" Target="../slideLayouts/slideLayout48.xml"/><Relationship Id="rId29" Type="http://schemas.openxmlformats.org/officeDocument/2006/relationships/theme" Target="../theme/theme2.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24" Type="http://schemas.openxmlformats.org/officeDocument/2006/relationships/slideLayout" Target="../slideLayouts/slideLayout52.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23" Type="http://schemas.openxmlformats.org/officeDocument/2006/relationships/slideLayout" Target="../slideLayouts/slideLayout51.xml"/><Relationship Id="rId28" Type="http://schemas.openxmlformats.org/officeDocument/2006/relationships/slideLayout" Target="../slideLayouts/slideLayout56.xml"/><Relationship Id="rId10" Type="http://schemas.openxmlformats.org/officeDocument/2006/relationships/slideLayout" Target="../slideLayouts/slideLayout38.xml"/><Relationship Id="rId19" Type="http://schemas.openxmlformats.org/officeDocument/2006/relationships/slideLayout" Target="../slideLayouts/slideLayout47.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 Id="rId22" Type="http://schemas.openxmlformats.org/officeDocument/2006/relationships/slideLayout" Target="../slideLayouts/slideLayout50.xml"/><Relationship Id="rId27" Type="http://schemas.openxmlformats.org/officeDocument/2006/relationships/slideLayout" Target="../slideLayouts/slideLayout5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slideLayout" Target="../slideLayouts/slideLayout74.xml"/><Relationship Id="rId26" Type="http://schemas.openxmlformats.org/officeDocument/2006/relationships/slideLayout" Target="../slideLayouts/slideLayout82.xml"/><Relationship Id="rId3" Type="http://schemas.openxmlformats.org/officeDocument/2006/relationships/slideLayout" Target="../slideLayouts/slideLayout59.xml"/><Relationship Id="rId21" Type="http://schemas.openxmlformats.org/officeDocument/2006/relationships/slideLayout" Target="../slideLayouts/slideLayout77.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5" Type="http://schemas.openxmlformats.org/officeDocument/2006/relationships/slideLayout" Target="../slideLayouts/slideLayout81.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29" Type="http://schemas.openxmlformats.org/officeDocument/2006/relationships/theme" Target="../theme/theme3.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24" Type="http://schemas.openxmlformats.org/officeDocument/2006/relationships/slideLayout" Target="../slideLayouts/slideLayout80.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23" Type="http://schemas.openxmlformats.org/officeDocument/2006/relationships/slideLayout" Target="../slideLayouts/slideLayout79.xml"/><Relationship Id="rId28" Type="http://schemas.openxmlformats.org/officeDocument/2006/relationships/slideLayout" Target="../slideLayouts/slideLayout84.xml"/><Relationship Id="rId10" Type="http://schemas.openxmlformats.org/officeDocument/2006/relationships/slideLayout" Target="../slideLayouts/slideLayout66.xml"/><Relationship Id="rId19" Type="http://schemas.openxmlformats.org/officeDocument/2006/relationships/slideLayout" Target="../slideLayouts/slideLayout75.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 Id="rId22" Type="http://schemas.openxmlformats.org/officeDocument/2006/relationships/slideLayout" Target="../slideLayouts/slideLayout78.xml"/><Relationship Id="rId27" Type="http://schemas.openxmlformats.org/officeDocument/2006/relationships/slideLayout" Target="../slideLayouts/slideLayout8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slideLayout" Target="../slideLayouts/slideLayout97.xml"/><Relationship Id="rId18" Type="http://schemas.openxmlformats.org/officeDocument/2006/relationships/slideLayout" Target="../slideLayouts/slideLayout102.xml"/><Relationship Id="rId26" Type="http://schemas.openxmlformats.org/officeDocument/2006/relationships/slideLayout" Target="../slideLayouts/slideLayout110.xml"/><Relationship Id="rId3" Type="http://schemas.openxmlformats.org/officeDocument/2006/relationships/slideLayout" Target="../slideLayouts/slideLayout87.xml"/><Relationship Id="rId21" Type="http://schemas.openxmlformats.org/officeDocument/2006/relationships/slideLayout" Target="../slideLayouts/slideLayout105.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17" Type="http://schemas.openxmlformats.org/officeDocument/2006/relationships/slideLayout" Target="../slideLayouts/slideLayout101.xml"/><Relationship Id="rId25" Type="http://schemas.openxmlformats.org/officeDocument/2006/relationships/slideLayout" Target="../slideLayouts/slideLayout109.xml"/><Relationship Id="rId2" Type="http://schemas.openxmlformats.org/officeDocument/2006/relationships/slideLayout" Target="../slideLayouts/slideLayout86.xml"/><Relationship Id="rId16" Type="http://schemas.openxmlformats.org/officeDocument/2006/relationships/slideLayout" Target="../slideLayouts/slideLayout100.xml"/><Relationship Id="rId20" Type="http://schemas.openxmlformats.org/officeDocument/2006/relationships/slideLayout" Target="../slideLayouts/slideLayout104.xml"/><Relationship Id="rId29" Type="http://schemas.openxmlformats.org/officeDocument/2006/relationships/theme" Target="../theme/theme4.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24" Type="http://schemas.openxmlformats.org/officeDocument/2006/relationships/slideLayout" Target="../slideLayouts/slideLayout108.xml"/><Relationship Id="rId5" Type="http://schemas.openxmlformats.org/officeDocument/2006/relationships/slideLayout" Target="../slideLayouts/slideLayout89.xml"/><Relationship Id="rId15" Type="http://schemas.openxmlformats.org/officeDocument/2006/relationships/slideLayout" Target="../slideLayouts/slideLayout99.xml"/><Relationship Id="rId23" Type="http://schemas.openxmlformats.org/officeDocument/2006/relationships/slideLayout" Target="../slideLayouts/slideLayout107.xml"/><Relationship Id="rId28" Type="http://schemas.openxmlformats.org/officeDocument/2006/relationships/slideLayout" Target="../slideLayouts/slideLayout112.xml"/><Relationship Id="rId10" Type="http://schemas.openxmlformats.org/officeDocument/2006/relationships/slideLayout" Target="../slideLayouts/slideLayout94.xml"/><Relationship Id="rId19" Type="http://schemas.openxmlformats.org/officeDocument/2006/relationships/slideLayout" Target="../slideLayouts/slideLayout103.xml"/><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slideLayout" Target="../slideLayouts/slideLayout98.xml"/><Relationship Id="rId22" Type="http://schemas.openxmlformats.org/officeDocument/2006/relationships/slideLayout" Target="../slideLayouts/slideLayout106.xml"/><Relationship Id="rId27"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000"/>
              <a:buFont typeface="Neucha"/>
              <a:buNone/>
              <a:defRPr sz="4000" b="1">
                <a:solidFill>
                  <a:schemeClr val="dk1"/>
                </a:solidFill>
                <a:latin typeface="Neucha"/>
                <a:ea typeface="Neucha"/>
                <a:cs typeface="Neucha"/>
                <a:sym typeface="Neuch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Condensed"/>
              <a:buChar char="●"/>
              <a:defRPr sz="1800">
                <a:solidFill>
                  <a:schemeClr val="dk1"/>
                </a:solidFill>
                <a:latin typeface="Roboto Condensed"/>
                <a:ea typeface="Roboto Condensed"/>
                <a:cs typeface="Roboto Condensed"/>
                <a:sym typeface="Roboto Condensed"/>
              </a:defRPr>
            </a:lvl1pPr>
            <a:lvl2pPr marL="914400" lvl="1" indent="-317500">
              <a:lnSpc>
                <a:spcPct val="115000"/>
              </a:lnSpc>
              <a:spcBef>
                <a:spcPts val="160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2pPr>
            <a:lvl3pPr marL="1371600" lvl="2" indent="-317500">
              <a:lnSpc>
                <a:spcPct val="115000"/>
              </a:lnSpc>
              <a:spcBef>
                <a:spcPts val="160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3pPr>
            <a:lvl4pPr marL="1828800" lvl="3" indent="-317500">
              <a:lnSpc>
                <a:spcPct val="115000"/>
              </a:lnSpc>
              <a:spcBef>
                <a:spcPts val="160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4pPr>
            <a:lvl5pPr marL="2286000" lvl="4" indent="-317500">
              <a:lnSpc>
                <a:spcPct val="115000"/>
              </a:lnSpc>
              <a:spcBef>
                <a:spcPts val="160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5pPr>
            <a:lvl6pPr marL="2743200" lvl="5" indent="-317500">
              <a:lnSpc>
                <a:spcPct val="115000"/>
              </a:lnSpc>
              <a:spcBef>
                <a:spcPts val="160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6pPr>
            <a:lvl7pPr marL="3200400" lvl="6" indent="-317500">
              <a:lnSpc>
                <a:spcPct val="115000"/>
              </a:lnSpc>
              <a:spcBef>
                <a:spcPts val="160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7pPr>
            <a:lvl8pPr marL="3657600" lvl="7" indent="-317500">
              <a:lnSpc>
                <a:spcPct val="115000"/>
              </a:lnSpc>
              <a:spcBef>
                <a:spcPts val="160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8pPr>
            <a:lvl9pPr marL="4114800" lvl="8" indent="-317500">
              <a:lnSpc>
                <a:spcPct val="115000"/>
              </a:lnSpc>
              <a:spcBef>
                <a:spcPts val="1600"/>
              </a:spcBef>
              <a:spcAft>
                <a:spcPts val="160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1670"/>
        <p:cNvGrpSpPr/>
        <p:nvPr/>
      </p:nvGrpSpPr>
      <p:grpSpPr>
        <a:xfrm>
          <a:off x="0" y="0"/>
          <a:ext cx="0" cy="0"/>
          <a:chOff x="0" y="0"/>
          <a:chExt cx="0" cy="0"/>
        </a:xfrm>
      </p:grpSpPr>
      <p:sp>
        <p:nvSpPr>
          <p:cNvPr id="1671" name="Google Shape;1671;p3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4000"/>
              <a:buFont typeface="Neucha"/>
              <a:buNone/>
              <a:defRPr sz="4000" b="1" i="0" u="none" strike="noStrike" cap="none">
                <a:solidFill>
                  <a:schemeClr val="dk1"/>
                </a:solidFill>
                <a:latin typeface="Neucha"/>
                <a:ea typeface="Neucha"/>
                <a:cs typeface="Neucha"/>
                <a:sym typeface="Neuch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1672" name="Google Shape;1672;p3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1"/>
              </a:buClr>
              <a:buSzPts val="1800"/>
              <a:buFont typeface="Roboto Condensed"/>
              <a:buChar char="●"/>
              <a:defRPr sz="18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15000"/>
              </a:lnSpc>
              <a:spcBef>
                <a:spcPts val="1600"/>
              </a:spcBef>
              <a:spcAft>
                <a:spcPts val="160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 id="2147483694" r:id="rId19"/>
    <p:sldLayoutId id="2147483695" r:id="rId20"/>
    <p:sldLayoutId id="2147483696" r:id="rId21"/>
    <p:sldLayoutId id="2147483697" r:id="rId22"/>
    <p:sldLayoutId id="2147483698" r:id="rId23"/>
    <p:sldLayoutId id="2147483699" r:id="rId24"/>
    <p:sldLayoutId id="2147483700" r:id="rId25"/>
    <p:sldLayoutId id="2147483701" r:id="rId26"/>
    <p:sldLayoutId id="2147483702" r:id="rId27"/>
    <p:sldLayoutId id="2147483703"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3335"/>
        <p:cNvGrpSpPr/>
        <p:nvPr/>
      </p:nvGrpSpPr>
      <p:grpSpPr>
        <a:xfrm>
          <a:off x="0" y="0"/>
          <a:ext cx="0" cy="0"/>
          <a:chOff x="0" y="0"/>
          <a:chExt cx="0" cy="0"/>
        </a:xfrm>
      </p:grpSpPr>
      <p:sp>
        <p:nvSpPr>
          <p:cNvPr id="3336" name="Google Shape;3336;p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4000"/>
              <a:buFont typeface="Neucha"/>
              <a:buNone/>
              <a:defRPr sz="4000" b="1" i="0" u="none" strike="noStrike" cap="none">
                <a:solidFill>
                  <a:schemeClr val="dk1"/>
                </a:solidFill>
                <a:latin typeface="Neucha"/>
                <a:ea typeface="Neucha"/>
                <a:cs typeface="Neucha"/>
                <a:sym typeface="Neuch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3337" name="Google Shape;3337;p5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1"/>
              </a:buClr>
              <a:buSzPts val="1800"/>
              <a:buFont typeface="Roboto Condensed"/>
              <a:buChar char="●"/>
              <a:defRPr sz="18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15000"/>
              </a:lnSpc>
              <a:spcBef>
                <a:spcPts val="1600"/>
              </a:spcBef>
              <a:spcAft>
                <a:spcPts val="160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 id="2147483720" r:id="rId17"/>
    <p:sldLayoutId id="2147483721" r:id="rId18"/>
    <p:sldLayoutId id="2147483722" r:id="rId19"/>
    <p:sldLayoutId id="2147483723" r:id="rId20"/>
    <p:sldLayoutId id="2147483724" r:id="rId21"/>
    <p:sldLayoutId id="2147483725" r:id="rId22"/>
    <p:sldLayoutId id="2147483726" r:id="rId23"/>
    <p:sldLayoutId id="2147483727" r:id="rId24"/>
    <p:sldLayoutId id="2147483728" r:id="rId25"/>
    <p:sldLayoutId id="2147483729" r:id="rId26"/>
    <p:sldLayoutId id="2147483730" r:id="rId27"/>
    <p:sldLayoutId id="2147483731"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000"/>
        <p:cNvGrpSpPr/>
        <p:nvPr/>
      </p:nvGrpSpPr>
      <p:grpSpPr>
        <a:xfrm>
          <a:off x="0" y="0"/>
          <a:ext cx="0" cy="0"/>
          <a:chOff x="0" y="0"/>
          <a:chExt cx="0" cy="0"/>
        </a:xfrm>
      </p:grpSpPr>
      <p:sp>
        <p:nvSpPr>
          <p:cNvPr id="5001" name="Google Shape;5001;p8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4000"/>
              <a:buFont typeface="Neucha"/>
              <a:buNone/>
              <a:defRPr sz="4000" b="1" i="0" u="none" strike="noStrike" cap="none">
                <a:solidFill>
                  <a:schemeClr val="dk1"/>
                </a:solidFill>
                <a:latin typeface="Neucha"/>
                <a:ea typeface="Neucha"/>
                <a:cs typeface="Neucha"/>
                <a:sym typeface="Neuch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002" name="Google Shape;5002;p8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1"/>
              </a:buClr>
              <a:buSzPts val="1800"/>
              <a:buFont typeface="Roboto Condensed"/>
              <a:buChar char="●"/>
              <a:defRPr sz="18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15000"/>
              </a:lnSpc>
              <a:spcBef>
                <a:spcPts val="1600"/>
              </a:spcBef>
              <a:spcAft>
                <a:spcPts val="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15000"/>
              </a:lnSpc>
              <a:spcBef>
                <a:spcPts val="1600"/>
              </a:spcBef>
              <a:spcAft>
                <a:spcPts val="1600"/>
              </a:spcAft>
              <a:buClr>
                <a:schemeClr val="dk1"/>
              </a:buClr>
              <a:buSzPts val="1400"/>
              <a:buFont typeface="Roboto Condensed"/>
              <a:buChar char="■"/>
              <a:defRPr sz="1400" b="0" i="0" u="none" strike="noStrike" cap="none">
                <a:solidFill>
                  <a:schemeClr val="dk1"/>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4" r:id="rId13"/>
    <p:sldLayoutId id="2147483745" r:id="rId14"/>
    <p:sldLayoutId id="2147483746" r:id="rId15"/>
    <p:sldLayoutId id="2147483747" r:id="rId16"/>
    <p:sldLayoutId id="2147483748" r:id="rId17"/>
    <p:sldLayoutId id="2147483749" r:id="rId18"/>
    <p:sldLayoutId id="2147483750" r:id="rId19"/>
    <p:sldLayoutId id="2147483751" r:id="rId20"/>
    <p:sldLayoutId id="2147483752" r:id="rId21"/>
    <p:sldLayoutId id="2147483753" r:id="rId22"/>
    <p:sldLayoutId id="2147483754" r:id="rId23"/>
    <p:sldLayoutId id="2147483755" r:id="rId24"/>
    <p:sldLayoutId id="2147483756" r:id="rId25"/>
    <p:sldLayoutId id="2147483757" r:id="rId26"/>
    <p:sldLayoutId id="2147483758" r:id="rId27"/>
    <p:sldLayoutId id="2147483759"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60.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9.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0.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0.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0.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668"/>
        <p:cNvGrpSpPr/>
        <p:nvPr/>
      </p:nvGrpSpPr>
      <p:grpSpPr>
        <a:xfrm>
          <a:off x="0" y="0"/>
          <a:ext cx="0" cy="0"/>
          <a:chOff x="0" y="0"/>
          <a:chExt cx="0" cy="0"/>
        </a:xfrm>
      </p:grpSpPr>
      <p:sp>
        <p:nvSpPr>
          <p:cNvPr id="6669" name="Google Shape;6669;p117"/>
          <p:cNvSpPr txBox="1">
            <a:spLocks noGrp="1"/>
          </p:cNvSpPr>
          <p:nvPr>
            <p:ph type="ctrTitle"/>
          </p:nvPr>
        </p:nvSpPr>
        <p:spPr>
          <a:xfrm>
            <a:off x="1297275" y="2232950"/>
            <a:ext cx="6549300" cy="128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Heart Disease</a:t>
            </a:r>
            <a:endParaRPr/>
          </a:p>
        </p:txBody>
      </p:sp>
      <p:sp>
        <p:nvSpPr>
          <p:cNvPr id="6670" name="Google Shape;6670;p117"/>
          <p:cNvSpPr txBox="1">
            <a:spLocks noGrp="1"/>
          </p:cNvSpPr>
          <p:nvPr>
            <p:ph type="subTitle" idx="1"/>
          </p:nvPr>
        </p:nvSpPr>
        <p:spPr>
          <a:xfrm>
            <a:off x="2104200" y="3320070"/>
            <a:ext cx="4935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t>It’s Time For a Heart to Heart About Heart Health</a:t>
            </a:r>
            <a:endParaRPr sz="2400">
              <a:solidFill>
                <a:schemeClr val="lt1"/>
              </a:solidFill>
              <a:highlight>
                <a:schemeClr val="dk1"/>
              </a:highlight>
              <a:latin typeface="Arial"/>
              <a:ea typeface="Arial"/>
              <a:cs typeface="Arial"/>
              <a:sym typeface="Arial"/>
            </a:endParaRPr>
          </a:p>
          <a:p>
            <a:pPr marL="0" lvl="0" indent="0" algn="ctr" rtl="0">
              <a:spcBef>
                <a:spcPts val="0"/>
              </a:spcBef>
              <a:spcAft>
                <a:spcPts val="0"/>
              </a:spcAft>
              <a:buNone/>
            </a:pPr>
            <a:endParaRPr sz="2500">
              <a:solidFill>
                <a:schemeClr val="lt1"/>
              </a:solidFill>
              <a:highlight>
                <a:schemeClr val="dk1"/>
              </a:highlight>
            </a:endParaRPr>
          </a:p>
        </p:txBody>
      </p:sp>
      <p:grpSp>
        <p:nvGrpSpPr>
          <p:cNvPr id="6671" name="Google Shape;6671;p117"/>
          <p:cNvGrpSpPr/>
          <p:nvPr/>
        </p:nvGrpSpPr>
        <p:grpSpPr>
          <a:xfrm>
            <a:off x="3914089" y="1107877"/>
            <a:ext cx="1327215" cy="1147186"/>
            <a:chOff x="4447325" y="3140175"/>
            <a:chExt cx="249425" cy="215600"/>
          </a:xfrm>
        </p:grpSpPr>
        <p:sp>
          <p:nvSpPr>
            <p:cNvPr id="6672" name="Google Shape;6672;p117"/>
            <p:cNvSpPr/>
            <p:nvPr/>
          </p:nvSpPr>
          <p:spPr>
            <a:xfrm>
              <a:off x="4450525" y="3145250"/>
              <a:ext cx="213350" cy="123275"/>
            </a:xfrm>
            <a:custGeom>
              <a:avLst/>
              <a:gdLst/>
              <a:ahLst/>
              <a:cxnLst/>
              <a:rect l="l" t="t" r="r" b="b"/>
              <a:pathLst>
                <a:path w="8534" h="4931" extrusionOk="0">
                  <a:moveTo>
                    <a:pt x="6609" y="0"/>
                  </a:moveTo>
                  <a:cubicBezTo>
                    <a:pt x="5659" y="0"/>
                    <a:pt x="4863" y="1009"/>
                    <a:pt x="4702" y="1904"/>
                  </a:cubicBezTo>
                  <a:lnTo>
                    <a:pt x="4702" y="1881"/>
                  </a:lnTo>
                  <a:cubicBezTo>
                    <a:pt x="4330" y="941"/>
                    <a:pt x="3365" y="33"/>
                    <a:pt x="2365" y="33"/>
                  </a:cubicBezTo>
                  <a:cubicBezTo>
                    <a:pt x="1994" y="33"/>
                    <a:pt x="1618" y="158"/>
                    <a:pt x="1266" y="453"/>
                  </a:cubicBezTo>
                  <a:cubicBezTo>
                    <a:pt x="59" y="1452"/>
                    <a:pt x="1" y="3936"/>
                    <a:pt x="1231" y="4911"/>
                  </a:cubicBezTo>
                  <a:cubicBezTo>
                    <a:pt x="1248" y="4925"/>
                    <a:pt x="1266" y="4931"/>
                    <a:pt x="1284" y="4931"/>
                  </a:cubicBezTo>
                  <a:cubicBezTo>
                    <a:pt x="1344" y="4931"/>
                    <a:pt x="1403" y="4869"/>
                    <a:pt x="1394" y="4807"/>
                  </a:cubicBezTo>
                  <a:cubicBezTo>
                    <a:pt x="1231" y="4064"/>
                    <a:pt x="778" y="3495"/>
                    <a:pt x="790" y="2682"/>
                  </a:cubicBezTo>
                  <a:cubicBezTo>
                    <a:pt x="813" y="2171"/>
                    <a:pt x="941" y="1626"/>
                    <a:pt x="1196" y="1185"/>
                  </a:cubicBezTo>
                  <a:cubicBezTo>
                    <a:pt x="1491" y="698"/>
                    <a:pt x="1940" y="478"/>
                    <a:pt x="2416" y="478"/>
                  </a:cubicBezTo>
                  <a:cubicBezTo>
                    <a:pt x="2746" y="478"/>
                    <a:pt x="3089" y="584"/>
                    <a:pt x="3402" y="778"/>
                  </a:cubicBezTo>
                  <a:cubicBezTo>
                    <a:pt x="3890" y="1092"/>
                    <a:pt x="4145" y="1591"/>
                    <a:pt x="4563" y="1962"/>
                  </a:cubicBezTo>
                  <a:cubicBezTo>
                    <a:pt x="4575" y="1971"/>
                    <a:pt x="4592" y="1975"/>
                    <a:pt x="4609" y="1975"/>
                  </a:cubicBezTo>
                  <a:cubicBezTo>
                    <a:pt x="4640" y="1975"/>
                    <a:pt x="4672" y="1962"/>
                    <a:pt x="4679" y="1939"/>
                  </a:cubicBezTo>
                  <a:cubicBezTo>
                    <a:pt x="4679" y="1978"/>
                    <a:pt x="4722" y="2012"/>
                    <a:pt x="4763" y="2012"/>
                  </a:cubicBezTo>
                  <a:cubicBezTo>
                    <a:pt x="4783" y="2012"/>
                    <a:pt x="4803" y="2005"/>
                    <a:pt x="4818" y="1986"/>
                  </a:cubicBezTo>
                  <a:cubicBezTo>
                    <a:pt x="5326" y="1423"/>
                    <a:pt x="5665" y="421"/>
                    <a:pt x="6553" y="421"/>
                  </a:cubicBezTo>
                  <a:cubicBezTo>
                    <a:pt x="6600" y="421"/>
                    <a:pt x="6649" y="424"/>
                    <a:pt x="6699" y="430"/>
                  </a:cubicBezTo>
                  <a:cubicBezTo>
                    <a:pt x="7779" y="546"/>
                    <a:pt x="7779" y="1614"/>
                    <a:pt x="7999" y="2392"/>
                  </a:cubicBezTo>
                  <a:cubicBezTo>
                    <a:pt x="8010" y="2438"/>
                    <a:pt x="8040" y="2457"/>
                    <a:pt x="8074" y="2457"/>
                  </a:cubicBezTo>
                  <a:cubicBezTo>
                    <a:pt x="8117" y="2457"/>
                    <a:pt x="8166" y="2426"/>
                    <a:pt x="8185" y="2380"/>
                  </a:cubicBezTo>
                  <a:cubicBezTo>
                    <a:pt x="8533" y="1301"/>
                    <a:pt x="7825" y="24"/>
                    <a:pt x="6641" y="1"/>
                  </a:cubicBezTo>
                  <a:cubicBezTo>
                    <a:pt x="6630" y="0"/>
                    <a:pt x="6620" y="0"/>
                    <a:pt x="6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17"/>
            <p:cNvSpPr/>
            <p:nvPr/>
          </p:nvSpPr>
          <p:spPr>
            <a:xfrm>
              <a:off x="4447325" y="3140175"/>
              <a:ext cx="249425" cy="215600"/>
            </a:xfrm>
            <a:custGeom>
              <a:avLst/>
              <a:gdLst/>
              <a:ahLst/>
              <a:cxnLst/>
              <a:rect l="l" t="t" r="r" b="b"/>
              <a:pathLst>
                <a:path w="9977" h="8624" extrusionOk="0">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669"/>
                                        </p:tgtEl>
                                        <p:attrNameLst>
                                          <p:attrName>style.visibility</p:attrName>
                                        </p:attrNameLst>
                                      </p:cBhvr>
                                      <p:to>
                                        <p:strVal val="visible"/>
                                      </p:to>
                                    </p:set>
                                    <p:anim calcmode="lin" valueType="num">
                                      <p:cBhvr additive="base">
                                        <p:cTn id="7" dur="1000"/>
                                        <p:tgtEl>
                                          <p:spTgt spid="6669"/>
                                        </p:tgtEl>
                                        <p:attrNameLst>
                                          <p:attrName>ppt_w</p:attrName>
                                        </p:attrNameLst>
                                      </p:cBhvr>
                                      <p:tavLst>
                                        <p:tav tm="0">
                                          <p:val>
                                            <p:strVal val="0"/>
                                          </p:val>
                                        </p:tav>
                                        <p:tav tm="100000">
                                          <p:val>
                                            <p:strVal val="#ppt_w"/>
                                          </p:val>
                                        </p:tav>
                                      </p:tavLst>
                                    </p:anim>
                                    <p:anim calcmode="lin" valueType="num">
                                      <p:cBhvr additive="base">
                                        <p:cTn id="8" dur="1000"/>
                                        <p:tgtEl>
                                          <p:spTgt spid="6669"/>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6670"/>
                                        </p:tgtEl>
                                        <p:attrNameLst>
                                          <p:attrName>style.visibility</p:attrName>
                                        </p:attrNameLst>
                                      </p:cBhvr>
                                      <p:to>
                                        <p:strVal val="visible"/>
                                      </p:to>
                                    </p:set>
                                    <p:anim calcmode="lin" valueType="num">
                                      <p:cBhvr additive="base">
                                        <p:cTn id="11" dur="1000"/>
                                        <p:tgtEl>
                                          <p:spTgt spid="6670"/>
                                        </p:tgtEl>
                                        <p:attrNameLst>
                                          <p:attrName>ppt_w</p:attrName>
                                        </p:attrNameLst>
                                      </p:cBhvr>
                                      <p:tavLst>
                                        <p:tav tm="0">
                                          <p:val>
                                            <p:strVal val="0"/>
                                          </p:val>
                                        </p:tav>
                                        <p:tav tm="100000">
                                          <p:val>
                                            <p:strVal val="#ppt_w"/>
                                          </p:val>
                                        </p:tav>
                                      </p:tavLst>
                                    </p:anim>
                                    <p:anim calcmode="lin" valueType="num">
                                      <p:cBhvr additive="base">
                                        <p:cTn id="12" dur="1000"/>
                                        <p:tgtEl>
                                          <p:spTgt spid="6670"/>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93"/>
        <p:cNvGrpSpPr/>
        <p:nvPr/>
      </p:nvGrpSpPr>
      <p:grpSpPr>
        <a:xfrm>
          <a:off x="0" y="0"/>
          <a:ext cx="0" cy="0"/>
          <a:chOff x="0" y="0"/>
          <a:chExt cx="0" cy="0"/>
        </a:xfrm>
      </p:grpSpPr>
      <p:sp>
        <p:nvSpPr>
          <p:cNvPr id="6894" name="Google Shape;6894;p126"/>
          <p:cNvSpPr txBox="1"/>
          <p:nvPr/>
        </p:nvSpPr>
        <p:spPr>
          <a:xfrm>
            <a:off x="859166" y="2139896"/>
            <a:ext cx="1741500" cy="698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chemeClr val="lt1"/>
                </a:solidFill>
                <a:latin typeface="Neucha"/>
                <a:ea typeface="Neucha"/>
                <a:cs typeface="Neucha"/>
                <a:sym typeface="Neucha"/>
              </a:rPr>
              <a:t>Training model</a:t>
            </a:r>
            <a:endParaRPr sz="2400" b="1" i="0" u="none" strike="noStrike" cap="none">
              <a:solidFill>
                <a:schemeClr val="lt1"/>
              </a:solidFill>
              <a:latin typeface="Neucha"/>
              <a:ea typeface="Neucha"/>
              <a:cs typeface="Neucha"/>
              <a:sym typeface="Neucha"/>
            </a:endParaRPr>
          </a:p>
        </p:txBody>
      </p:sp>
      <p:grpSp>
        <p:nvGrpSpPr>
          <p:cNvPr id="6895" name="Google Shape;6895;p126"/>
          <p:cNvGrpSpPr/>
          <p:nvPr/>
        </p:nvGrpSpPr>
        <p:grpSpPr>
          <a:xfrm>
            <a:off x="366865" y="1994306"/>
            <a:ext cx="2545817" cy="1090937"/>
            <a:chOff x="1317911" y="2500235"/>
            <a:chExt cx="1689216" cy="898038"/>
          </a:xfrm>
        </p:grpSpPr>
        <p:sp>
          <p:nvSpPr>
            <p:cNvPr id="6896" name="Google Shape;6896;p126"/>
            <p:cNvSpPr/>
            <p:nvPr/>
          </p:nvSpPr>
          <p:spPr>
            <a:xfrm>
              <a:off x="1325855" y="2506171"/>
              <a:ext cx="355330" cy="408664"/>
            </a:xfrm>
            <a:custGeom>
              <a:avLst/>
              <a:gdLst/>
              <a:ahLst/>
              <a:cxnLst/>
              <a:rect l="l" t="t" r="r" b="b"/>
              <a:pathLst>
                <a:path w="15520" h="20446" extrusionOk="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7" name="Google Shape;6897;p126"/>
            <p:cNvSpPr/>
            <p:nvPr/>
          </p:nvSpPr>
          <p:spPr>
            <a:xfrm>
              <a:off x="1317911" y="2882775"/>
              <a:ext cx="1182916" cy="515498"/>
            </a:xfrm>
            <a:custGeom>
              <a:avLst/>
              <a:gdLst/>
              <a:ahLst/>
              <a:cxnLst/>
              <a:rect l="l" t="t" r="r" b="b"/>
              <a:pathLst>
                <a:path w="51667" h="25791" extrusionOk="0">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8" name="Google Shape;6898;p126"/>
            <p:cNvSpPr/>
            <p:nvPr/>
          </p:nvSpPr>
          <p:spPr>
            <a:xfrm>
              <a:off x="1323566" y="2500235"/>
              <a:ext cx="1361154" cy="98139"/>
            </a:xfrm>
            <a:custGeom>
              <a:avLst/>
              <a:gdLst/>
              <a:ahLst/>
              <a:cxnLst/>
              <a:rect l="l" t="t" r="r" b="b"/>
              <a:pathLst>
                <a:path w="59452" h="4910" extrusionOk="0">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9" name="Google Shape;6899;p126"/>
            <p:cNvSpPr/>
            <p:nvPr/>
          </p:nvSpPr>
          <p:spPr>
            <a:xfrm>
              <a:off x="2446314" y="2550783"/>
              <a:ext cx="560813" cy="817609"/>
            </a:xfrm>
            <a:custGeom>
              <a:avLst/>
              <a:gdLst/>
              <a:ahLst/>
              <a:cxnLst/>
              <a:rect l="l" t="t" r="r" b="b"/>
              <a:pathLst>
                <a:path w="24495" h="40906" extrusionOk="0">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00" name="Google Shape;6900;p126"/>
          <p:cNvGrpSpPr/>
          <p:nvPr/>
        </p:nvGrpSpPr>
        <p:grpSpPr>
          <a:xfrm>
            <a:off x="3174066" y="1994245"/>
            <a:ext cx="2545817" cy="1090937"/>
            <a:chOff x="1317911" y="2500235"/>
            <a:chExt cx="1689216" cy="898038"/>
          </a:xfrm>
        </p:grpSpPr>
        <p:sp>
          <p:nvSpPr>
            <p:cNvPr id="6901" name="Google Shape;6901;p126"/>
            <p:cNvSpPr/>
            <p:nvPr/>
          </p:nvSpPr>
          <p:spPr>
            <a:xfrm>
              <a:off x="1325855" y="2506171"/>
              <a:ext cx="355330" cy="408664"/>
            </a:xfrm>
            <a:custGeom>
              <a:avLst/>
              <a:gdLst/>
              <a:ahLst/>
              <a:cxnLst/>
              <a:rect l="l" t="t" r="r" b="b"/>
              <a:pathLst>
                <a:path w="15520" h="20446" extrusionOk="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2" name="Google Shape;6902;p126"/>
            <p:cNvSpPr/>
            <p:nvPr/>
          </p:nvSpPr>
          <p:spPr>
            <a:xfrm>
              <a:off x="1317911" y="2882775"/>
              <a:ext cx="1182916" cy="515498"/>
            </a:xfrm>
            <a:custGeom>
              <a:avLst/>
              <a:gdLst/>
              <a:ahLst/>
              <a:cxnLst/>
              <a:rect l="l" t="t" r="r" b="b"/>
              <a:pathLst>
                <a:path w="51667" h="25791" extrusionOk="0">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3" name="Google Shape;6903;p126"/>
            <p:cNvSpPr/>
            <p:nvPr/>
          </p:nvSpPr>
          <p:spPr>
            <a:xfrm>
              <a:off x="1323566" y="2500235"/>
              <a:ext cx="1361154" cy="98139"/>
            </a:xfrm>
            <a:custGeom>
              <a:avLst/>
              <a:gdLst/>
              <a:ahLst/>
              <a:cxnLst/>
              <a:rect l="l" t="t" r="r" b="b"/>
              <a:pathLst>
                <a:path w="59452" h="4910" extrusionOk="0">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4" name="Google Shape;6904;p126"/>
            <p:cNvSpPr/>
            <p:nvPr/>
          </p:nvSpPr>
          <p:spPr>
            <a:xfrm>
              <a:off x="2446314" y="2550783"/>
              <a:ext cx="560813" cy="817609"/>
            </a:xfrm>
            <a:custGeom>
              <a:avLst/>
              <a:gdLst/>
              <a:ahLst/>
              <a:cxnLst/>
              <a:rect l="l" t="t" r="r" b="b"/>
              <a:pathLst>
                <a:path w="24495" h="40906" extrusionOk="0">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05" name="Google Shape;6905;p126"/>
          <p:cNvGrpSpPr/>
          <p:nvPr/>
        </p:nvGrpSpPr>
        <p:grpSpPr>
          <a:xfrm>
            <a:off x="5948757" y="1994306"/>
            <a:ext cx="2627575" cy="1090937"/>
            <a:chOff x="1317911" y="2500235"/>
            <a:chExt cx="1689216" cy="898038"/>
          </a:xfrm>
        </p:grpSpPr>
        <p:sp>
          <p:nvSpPr>
            <p:cNvPr id="6906" name="Google Shape;6906;p126"/>
            <p:cNvSpPr/>
            <p:nvPr/>
          </p:nvSpPr>
          <p:spPr>
            <a:xfrm>
              <a:off x="1325855" y="2506171"/>
              <a:ext cx="355330" cy="408664"/>
            </a:xfrm>
            <a:custGeom>
              <a:avLst/>
              <a:gdLst/>
              <a:ahLst/>
              <a:cxnLst/>
              <a:rect l="l" t="t" r="r" b="b"/>
              <a:pathLst>
                <a:path w="15520" h="20446" extrusionOk="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7" name="Google Shape;6907;p126"/>
            <p:cNvSpPr/>
            <p:nvPr/>
          </p:nvSpPr>
          <p:spPr>
            <a:xfrm>
              <a:off x="1317911" y="2882775"/>
              <a:ext cx="1182916" cy="515498"/>
            </a:xfrm>
            <a:custGeom>
              <a:avLst/>
              <a:gdLst/>
              <a:ahLst/>
              <a:cxnLst/>
              <a:rect l="l" t="t" r="r" b="b"/>
              <a:pathLst>
                <a:path w="51667" h="25791" extrusionOk="0">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8" name="Google Shape;6908;p126"/>
            <p:cNvSpPr/>
            <p:nvPr/>
          </p:nvSpPr>
          <p:spPr>
            <a:xfrm>
              <a:off x="1323566" y="2500235"/>
              <a:ext cx="1361154" cy="98139"/>
            </a:xfrm>
            <a:custGeom>
              <a:avLst/>
              <a:gdLst/>
              <a:ahLst/>
              <a:cxnLst/>
              <a:rect l="l" t="t" r="r" b="b"/>
              <a:pathLst>
                <a:path w="59452" h="4910" extrusionOk="0">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9" name="Google Shape;6909;p126"/>
            <p:cNvSpPr/>
            <p:nvPr/>
          </p:nvSpPr>
          <p:spPr>
            <a:xfrm>
              <a:off x="2446314" y="2550783"/>
              <a:ext cx="560813" cy="817609"/>
            </a:xfrm>
            <a:custGeom>
              <a:avLst/>
              <a:gdLst/>
              <a:ahLst/>
              <a:cxnLst/>
              <a:rect l="l" t="t" r="r" b="b"/>
              <a:pathLst>
                <a:path w="24495" h="40906" extrusionOk="0">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910" name="Google Shape;6910;p126"/>
          <p:cNvSpPr txBox="1"/>
          <p:nvPr/>
        </p:nvSpPr>
        <p:spPr>
          <a:xfrm>
            <a:off x="3598014" y="2190524"/>
            <a:ext cx="1741500" cy="69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lt1"/>
                </a:solidFill>
                <a:latin typeface="Neucha"/>
                <a:ea typeface="Neucha"/>
                <a:cs typeface="Neucha"/>
                <a:sym typeface="Neucha"/>
              </a:rPr>
              <a:t>Model Evaluation</a:t>
            </a:r>
            <a:endParaRPr sz="2400" b="1" i="0" u="none" strike="noStrike" cap="none">
              <a:solidFill>
                <a:schemeClr val="lt1"/>
              </a:solidFill>
              <a:latin typeface="Neucha"/>
              <a:ea typeface="Neucha"/>
              <a:cs typeface="Neucha"/>
              <a:sym typeface="Neucha"/>
            </a:endParaRPr>
          </a:p>
        </p:txBody>
      </p:sp>
      <p:sp>
        <p:nvSpPr>
          <p:cNvPr id="6911" name="Google Shape;6911;p126"/>
          <p:cNvSpPr txBox="1"/>
          <p:nvPr/>
        </p:nvSpPr>
        <p:spPr>
          <a:xfrm>
            <a:off x="6239372" y="2175922"/>
            <a:ext cx="1741500" cy="69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lt1"/>
                </a:solidFill>
                <a:latin typeface="Neucha"/>
                <a:ea typeface="Neucha"/>
                <a:cs typeface="Neucha"/>
                <a:sym typeface="Neucha"/>
              </a:rPr>
              <a:t>Model Deployment</a:t>
            </a:r>
            <a:endParaRPr sz="2400" b="1" i="0" u="none" strike="noStrike" cap="none">
              <a:solidFill>
                <a:schemeClr val="lt1"/>
              </a:solidFill>
              <a:latin typeface="Neucha"/>
              <a:ea typeface="Neucha"/>
              <a:cs typeface="Neucha"/>
              <a:sym typeface="Neucha"/>
            </a:endParaRPr>
          </a:p>
        </p:txBody>
      </p:sp>
      <p:sp>
        <p:nvSpPr>
          <p:cNvPr id="6912" name="Google Shape;6912;p126"/>
          <p:cNvSpPr txBox="1"/>
          <p:nvPr/>
        </p:nvSpPr>
        <p:spPr>
          <a:xfrm>
            <a:off x="3407175" y="1153263"/>
            <a:ext cx="2079600" cy="5388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 sz="2300" b="1" i="0" u="none" strike="noStrike" cap="none">
                <a:solidFill>
                  <a:srgbClr val="000000"/>
                </a:solidFill>
                <a:latin typeface="Neucha"/>
                <a:ea typeface="Neucha"/>
                <a:cs typeface="Neucha"/>
                <a:sym typeface="Neucha"/>
              </a:rPr>
              <a:t>Machine Learning</a:t>
            </a:r>
            <a:endParaRPr sz="2300" b="1" i="0" u="none" strike="noStrike" cap="none">
              <a:solidFill>
                <a:srgbClr val="000000"/>
              </a:solidFill>
              <a:latin typeface="Neucha"/>
              <a:ea typeface="Neucha"/>
              <a:cs typeface="Neucha"/>
              <a:sym typeface="Neucha"/>
            </a:endParaRPr>
          </a:p>
        </p:txBody>
      </p:sp>
      <p:sp>
        <p:nvSpPr>
          <p:cNvPr id="6913" name="Google Shape;6913;p126"/>
          <p:cNvSpPr txBox="1">
            <a:spLocks noGrp="1"/>
          </p:cNvSpPr>
          <p:nvPr>
            <p:ph type="ctrTitle"/>
          </p:nvPr>
        </p:nvSpPr>
        <p:spPr>
          <a:xfrm>
            <a:off x="757225" y="210875"/>
            <a:ext cx="7704000" cy="64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4000"/>
              <a:buNone/>
            </a:pPr>
            <a:r>
              <a:rPr lang="en"/>
              <a:t>Methodology</a:t>
            </a:r>
            <a:endParaRPr/>
          </a:p>
        </p:txBody>
      </p:sp>
      <p:grpSp>
        <p:nvGrpSpPr>
          <p:cNvPr id="6914" name="Google Shape;6914;p126"/>
          <p:cNvGrpSpPr/>
          <p:nvPr/>
        </p:nvGrpSpPr>
        <p:grpSpPr>
          <a:xfrm>
            <a:off x="2562087" y="306840"/>
            <a:ext cx="689289" cy="603816"/>
            <a:chOff x="2768600" y="1372700"/>
            <a:chExt cx="794203" cy="627015"/>
          </a:xfrm>
        </p:grpSpPr>
        <p:sp>
          <p:nvSpPr>
            <p:cNvPr id="6915" name="Google Shape;6915;p126"/>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916" name="Google Shape;6916;p126"/>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917" name="Google Shape;6917;p126"/>
          <p:cNvSpPr txBox="1"/>
          <p:nvPr/>
        </p:nvSpPr>
        <p:spPr>
          <a:xfrm>
            <a:off x="2492131" y="376210"/>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 sz="2800" b="1" i="0" u="none" strike="noStrike" cap="none">
                <a:solidFill>
                  <a:srgbClr val="000000"/>
                </a:solidFill>
                <a:latin typeface="Neucha"/>
                <a:ea typeface="Neucha"/>
                <a:cs typeface="Neucha"/>
                <a:sym typeface="Neucha"/>
              </a:rPr>
              <a:t>04</a:t>
            </a:r>
            <a:endParaRPr sz="1400" b="0" i="0" u="none" strike="noStrike" cap="none">
              <a:solidFill>
                <a:srgbClr val="000000"/>
              </a:solidFill>
              <a:latin typeface="Arial"/>
              <a:ea typeface="Arial"/>
              <a:cs typeface="Arial"/>
              <a:sym typeface="Arial"/>
            </a:endParaRPr>
          </a:p>
        </p:txBody>
      </p:sp>
      <p:sp>
        <p:nvSpPr>
          <p:cNvPr id="6918" name="Google Shape;6918;p126"/>
          <p:cNvSpPr txBox="1"/>
          <p:nvPr/>
        </p:nvSpPr>
        <p:spPr>
          <a:xfrm>
            <a:off x="415475" y="3334225"/>
            <a:ext cx="2185200" cy="831300"/>
          </a:xfrm>
          <a:prstGeom prst="rect">
            <a:avLst/>
          </a:prstGeom>
          <a:solidFill>
            <a:schemeClr val="lt1"/>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dirty="0">
                <a:solidFill>
                  <a:srgbClr val="000000"/>
                </a:solidFill>
                <a:latin typeface="Roboto Condensed"/>
                <a:ea typeface="Roboto Condensed"/>
                <a:cs typeface="Roboto Condensed"/>
                <a:sym typeface="Roboto Condensed"/>
              </a:rPr>
              <a:t>Logistic Regression CV </a:t>
            </a:r>
            <a:endParaRPr sz="1400" b="0" i="0" u="none" strike="noStrike" cap="none" dirty="0">
              <a:solidFill>
                <a:srgbClr val="000000"/>
              </a:solidFill>
              <a:latin typeface="Roboto Condensed"/>
              <a:ea typeface="Roboto Condensed"/>
              <a:cs typeface="Roboto Condensed"/>
              <a:sym typeface="Roboto Condensed"/>
            </a:endParaRPr>
          </a:p>
          <a:p>
            <a:pPr marL="0" marR="0" lvl="0" indent="0" algn="ctr" rtl="0">
              <a:lnSpc>
                <a:spcPct val="100000"/>
              </a:lnSpc>
              <a:spcBef>
                <a:spcPts val="0"/>
              </a:spcBef>
              <a:spcAft>
                <a:spcPts val="0"/>
              </a:spcAft>
              <a:buClr>
                <a:srgbClr val="000000"/>
              </a:buClr>
              <a:buSzPts val="1400"/>
              <a:buFont typeface="Arial"/>
              <a:buNone/>
            </a:pPr>
            <a:r>
              <a:rPr lang="en" sz="1400" b="0" i="0" u="none" strike="noStrike" cap="none" dirty="0">
                <a:solidFill>
                  <a:srgbClr val="000000"/>
                </a:solidFill>
                <a:latin typeface="Roboto Condensed"/>
                <a:ea typeface="Roboto Condensed"/>
                <a:cs typeface="Roboto Condensed"/>
                <a:sym typeface="Roboto Condensed"/>
              </a:rPr>
              <a:t>&amp;</a:t>
            </a:r>
            <a:endParaRPr sz="1400" b="0" i="0" u="none" strike="noStrike" cap="none" dirty="0">
              <a:solidFill>
                <a:srgbClr val="000000"/>
              </a:solidFill>
              <a:latin typeface="Roboto Condensed"/>
              <a:ea typeface="Roboto Condensed"/>
              <a:cs typeface="Roboto Condensed"/>
              <a:sym typeface="Roboto Condensed"/>
            </a:endParaRPr>
          </a:p>
          <a:p>
            <a:pPr marL="0" marR="0" lvl="0" indent="0" algn="ctr" rtl="0">
              <a:lnSpc>
                <a:spcPct val="100000"/>
              </a:lnSpc>
              <a:spcBef>
                <a:spcPts val="0"/>
              </a:spcBef>
              <a:spcAft>
                <a:spcPts val="0"/>
              </a:spcAft>
              <a:buClr>
                <a:srgbClr val="000000"/>
              </a:buClr>
              <a:buSzPts val="1400"/>
              <a:buFont typeface="Arial"/>
              <a:buNone/>
            </a:pPr>
            <a:r>
              <a:rPr lang="en" sz="1400" b="0" i="0" u="none" strike="noStrike" cap="none" dirty="0">
                <a:solidFill>
                  <a:srgbClr val="000000"/>
                </a:solidFill>
                <a:latin typeface="Roboto Condensed"/>
                <a:ea typeface="Roboto Condensed"/>
                <a:cs typeface="Roboto Condensed"/>
                <a:sym typeface="Roboto Condensed"/>
              </a:rPr>
              <a:t>Grid</a:t>
            </a:r>
            <a:r>
              <a:rPr lang="en" dirty="0">
                <a:latin typeface="Roboto Condensed"/>
                <a:ea typeface="Roboto Condensed"/>
                <a:cs typeface="Roboto Condensed"/>
                <a:sym typeface="Roboto Condensed"/>
              </a:rPr>
              <a:t> S</a:t>
            </a:r>
            <a:r>
              <a:rPr lang="en" sz="1400" b="0" i="0" u="none" strike="noStrike" cap="none" dirty="0">
                <a:solidFill>
                  <a:srgbClr val="000000"/>
                </a:solidFill>
                <a:latin typeface="Roboto Condensed"/>
                <a:ea typeface="Roboto Condensed"/>
                <a:cs typeface="Roboto Condensed"/>
                <a:sym typeface="Roboto Condensed"/>
              </a:rPr>
              <a:t>earch CV</a:t>
            </a:r>
            <a:endParaRPr sz="1400" b="0" i="0" u="none" strike="noStrike" cap="none" dirty="0">
              <a:solidFill>
                <a:srgbClr val="000000"/>
              </a:solidFill>
              <a:latin typeface="Roboto Condensed"/>
              <a:ea typeface="Roboto Condensed"/>
              <a:cs typeface="Roboto Condensed"/>
              <a:sym typeface="Roboto Condensed"/>
            </a:endParaRPr>
          </a:p>
        </p:txBody>
      </p:sp>
      <p:sp>
        <p:nvSpPr>
          <p:cNvPr id="6919" name="Google Shape;6919;p126"/>
          <p:cNvSpPr txBox="1"/>
          <p:nvPr/>
        </p:nvSpPr>
        <p:spPr>
          <a:xfrm>
            <a:off x="3216375" y="3334400"/>
            <a:ext cx="2185200" cy="1261854"/>
          </a:xfrm>
          <a:prstGeom prst="rect">
            <a:avLst/>
          </a:prstGeom>
          <a:solidFill>
            <a:schemeClr val="lt1"/>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dirty="0">
                <a:solidFill>
                  <a:srgbClr val="000000"/>
                </a:solidFill>
                <a:latin typeface="Roboto Condensed"/>
                <a:ea typeface="Roboto Condensed"/>
                <a:cs typeface="Roboto Condensed"/>
                <a:sym typeface="Roboto Condensed"/>
              </a:rPr>
              <a:t>Evaluate through </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 sz="1400" b="0" i="0" u="none" strike="noStrike" cap="none" dirty="0">
                <a:solidFill>
                  <a:srgbClr val="000000"/>
                </a:solidFill>
                <a:latin typeface="Roboto Condensed"/>
                <a:ea typeface="Roboto Condensed"/>
                <a:cs typeface="Roboto Condensed"/>
                <a:sym typeface="Roboto Condensed"/>
              </a:rPr>
              <a:t>Confusion </a:t>
            </a:r>
            <a:r>
              <a:rPr lang="en" dirty="0">
                <a:latin typeface="Roboto Condensed"/>
                <a:ea typeface="Roboto Condensed"/>
                <a:cs typeface="Roboto Condensed"/>
                <a:sym typeface="Roboto Condensed"/>
              </a:rPr>
              <a:t>M</a:t>
            </a:r>
            <a:r>
              <a:rPr lang="en" sz="1400" b="0" i="0" u="none" strike="noStrike" cap="none" dirty="0">
                <a:solidFill>
                  <a:srgbClr val="000000"/>
                </a:solidFill>
                <a:latin typeface="Roboto Condensed"/>
                <a:ea typeface="Roboto Condensed"/>
                <a:cs typeface="Roboto Condensed"/>
                <a:sym typeface="Roboto Condensed"/>
              </a:rPr>
              <a:t>atrix</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 sz="1400" b="0" i="0" u="none" strike="noStrike" cap="none" dirty="0">
                <a:solidFill>
                  <a:srgbClr val="000000"/>
                </a:solidFill>
                <a:latin typeface="Roboto Condensed"/>
                <a:ea typeface="Roboto Condensed"/>
                <a:cs typeface="Roboto Condensed"/>
                <a:sym typeface="Roboto Condensed"/>
              </a:rPr>
              <a:t>Accuracy</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 sz="1400" b="0" i="0" u="none" strike="noStrike" cap="none" dirty="0">
                <a:solidFill>
                  <a:srgbClr val="000000"/>
                </a:solidFill>
                <a:latin typeface="Roboto Condensed"/>
                <a:ea typeface="Roboto Condensed"/>
                <a:cs typeface="Roboto Condensed"/>
                <a:sym typeface="Roboto Condensed"/>
              </a:rPr>
              <a:t>Precision </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 sz="1400" b="0" i="0" u="none" strike="noStrike" cap="none" dirty="0">
                <a:solidFill>
                  <a:srgbClr val="000000"/>
                </a:solidFill>
                <a:latin typeface="Roboto Condensed"/>
                <a:ea typeface="Roboto Condensed"/>
                <a:cs typeface="Roboto Condensed"/>
                <a:sym typeface="Roboto Condensed"/>
              </a:rPr>
              <a:t>Recall</a:t>
            </a:r>
            <a:endParaRPr sz="1400" b="0" i="0" u="none" strike="noStrike" cap="none" dirty="0">
              <a:solidFill>
                <a:srgbClr val="000000"/>
              </a:solidFill>
              <a:latin typeface="Roboto Condensed"/>
              <a:ea typeface="Roboto Condensed"/>
              <a:cs typeface="Roboto Condensed"/>
              <a:sym typeface="Roboto Condensed"/>
            </a:endParaRPr>
          </a:p>
        </p:txBody>
      </p:sp>
      <p:sp>
        <p:nvSpPr>
          <p:cNvPr id="6920" name="Google Shape;6920;p126"/>
          <p:cNvSpPr txBox="1"/>
          <p:nvPr/>
        </p:nvSpPr>
        <p:spPr>
          <a:xfrm>
            <a:off x="6107425" y="3332038"/>
            <a:ext cx="2185199" cy="615523"/>
          </a:xfrm>
          <a:prstGeom prst="rect">
            <a:avLst/>
          </a:prstGeom>
          <a:solidFill>
            <a:schemeClr val="lt1"/>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dirty="0">
                <a:solidFill>
                  <a:srgbClr val="000000"/>
                </a:solidFill>
                <a:latin typeface="Roboto Condensed"/>
                <a:ea typeface="Roboto Condensed"/>
                <a:cs typeface="Roboto Condensed"/>
                <a:sym typeface="Roboto Condensed"/>
              </a:rPr>
              <a:t>Create Web-App using Flask Framework</a:t>
            </a:r>
            <a:endParaRPr sz="1400" b="0" i="0" u="none" strike="noStrike" cap="none" dirty="0">
              <a:solidFill>
                <a:srgbClr val="000000"/>
              </a:solidFill>
              <a:latin typeface="Roboto Condensed"/>
              <a:ea typeface="Roboto Condensed"/>
              <a:cs typeface="Roboto Condensed"/>
              <a:sym typeface="Roboto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94"/>
                                        </p:tgtEl>
                                        <p:attrNameLst>
                                          <p:attrName>style.visibility</p:attrName>
                                        </p:attrNameLst>
                                      </p:cBhvr>
                                      <p:to>
                                        <p:strVal val="visible"/>
                                      </p:to>
                                    </p:set>
                                    <p:animEffect transition="in" filter="fade">
                                      <p:cBhvr>
                                        <p:cTn id="7" dur="1000"/>
                                        <p:tgtEl>
                                          <p:spTgt spid="6894"/>
                                        </p:tgtEl>
                                      </p:cBhvr>
                                    </p:animEffect>
                                  </p:childTnLst>
                                </p:cTn>
                              </p:par>
                              <p:par>
                                <p:cTn id="8" presetID="10" presetClass="entr" presetSubtype="0" fill="hold" nodeType="withEffect">
                                  <p:stCondLst>
                                    <p:cond delay="0"/>
                                  </p:stCondLst>
                                  <p:childTnLst>
                                    <p:set>
                                      <p:cBhvr>
                                        <p:cTn id="9" dur="1" fill="hold">
                                          <p:stCondLst>
                                            <p:cond delay="0"/>
                                          </p:stCondLst>
                                        </p:cTn>
                                        <p:tgtEl>
                                          <p:spTgt spid="6895"/>
                                        </p:tgtEl>
                                        <p:attrNameLst>
                                          <p:attrName>style.visibility</p:attrName>
                                        </p:attrNameLst>
                                      </p:cBhvr>
                                      <p:to>
                                        <p:strVal val="visible"/>
                                      </p:to>
                                    </p:set>
                                    <p:animEffect transition="in" filter="fade">
                                      <p:cBhvr>
                                        <p:cTn id="10" dur="1000"/>
                                        <p:tgtEl>
                                          <p:spTgt spid="6895"/>
                                        </p:tgtEl>
                                      </p:cBhvr>
                                    </p:animEffect>
                                  </p:childTnLst>
                                </p:cTn>
                              </p:par>
                              <p:par>
                                <p:cTn id="11" presetID="10" presetClass="entr" presetSubtype="0" fill="hold" nodeType="withEffect">
                                  <p:stCondLst>
                                    <p:cond delay="0"/>
                                  </p:stCondLst>
                                  <p:childTnLst>
                                    <p:set>
                                      <p:cBhvr>
                                        <p:cTn id="12" dur="1" fill="hold">
                                          <p:stCondLst>
                                            <p:cond delay="0"/>
                                          </p:stCondLst>
                                        </p:cTn>
                                        <p:tgtEl>
                                          <p:spTgt spid="6918"/>
                                        </p:tgtEl>
                                        <p:attrNameLst>
                                          <p:attrName>style.visibility</p:attrName>
                                        </p:attrNameLst>
                                      </p:cBhvr>
                                      <p:to>
                                        <p:strVal val="visible"/>
                                      </p:to>
                                    </p:set>
                                    <p:animEffect transition="in" filter="fade">
                                      <p:cBhvr>
                                        <p:cTn id="13" dur="1000"/>
                                        <p:tgtEl>
                                          <p:spTgt spid="691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900"/>
                                        </p:tgtEl>
                                        <p:attrNameLst>
                                          <p:attrName>style.visibility</p:attrName>
                                        </p:attrNameLst>
                                      </p:cBhvr>
                                      <p:to>
                                        <p:strVal val="visible"/>
                                      </p:to>
                                    </p:set>
                                    <p:animEffect transition="in" filter="fade">
                                      <p:cBhvr>
                                        <p:cTn id="18" dur="1000"/>
                                        <p:tgtEl>
                                          <p:spTgt spid="6900"/>
                                        </p:tgtEl>
                                      </p:cBhvr>
                                    </p:animEffect>
                                  </p:childTnLst>
                                </p:cTn>
                              </p:par>
                              <p:par>
                                <p:cTn id="19" presetID="10" presetClass="entr" presetSubtype="0" fill="hold" nodeType="withEffect">
                                  <p:stCondLst>
                                    <p:cond delay="0"/>
                                  </p:stCondLst>
                                  <p:childTnLst>
                                    <p:set>
                                      <p:cBhvr>
                                        <p:cTn id="20" dur="1" fill="hold">
                                          <p:stCondLst>
                                            <p:cond delay="0"/>
                                          </p:stCondLst>
                                        </p:cTn>
                                        <p:tgtEl>
                                          <p:spTgt spid="6910"/>
                                        </p:tgtEl>
                                        <p:attrNameLst>
                                          <p:attrName>style.visibility</p:attrName>
                                        </p:attrNameLst>
                                      </p:cBhvr>
                                      <p:to>
                                        <p:strVal val="visible"/>
                                      </p:to>
                                    </p:set>
                                    <p:animEffect transition="in" filter="fade">
                                      <p:cBhvr>
                                        <p:cTn id="21" dur="1000"/>
                                        <p:tgtEl>
                                          <p:spTgt spid="6910"/>
                                        </p:tgtEl>
                                      </p:cBhvr>
                                    </p:animEffect>
                                  </p:childTnLst>
                                </p:cTn>
                              </p:par>
                              <p:par>
                                <p:cTn id="22" presetID="10" presetClass="entr" presetSubtype="0" fill="hold" nodeType="withEffect">
                                  <p:stCondLst>
                                    <p:cond delay="0"/>
                                  </p:stCondLst>
                                  <p:childTnLst>
                                    <p:set>
                                      <p:cBhvr>
                                        <p:cTn id="23" dur="1" fill="hold">
                                          <p:stCondLst>
                                            <p:cond delay="0"/>
                                          </p:stCondLst>
                                        </p:cTn>
                                        <p:tgtEl>
                                          <p:spTgt spid="6919"/>
                                        </p:tgtEl>
                                        <p:attrNameLst>
                                          <p:attrName>style.visibility</p:attrName>
                                        </p:attrNameLst>
                                      </p:cBhvr>
                                      <p:to>
                                        <p:strVal val="visible"/>
                                      </p:to>
                                    </p:set>
                                    <p:animEffect transition="in" filter="fade">
                                      <p:cBhvr>
                                        <p:cTn id="24" dur="1000"/>
                                        <p:tgtEl>
                                          <p:spTgt spid="691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905"/>
                                        </p:tgtEl>
                                        <p:attrNameLst>
                                          <p:attrName>style.visibility</p:attrName>
                                        </p:attrNameLst>
                                      </p:cBhvr>
                                      <p:to>
                                        <p:strVal val="visible"/>
                                      </p:to>
                                    </p:set>
                                    <p:animEffect transition="in" filter="fade">
                                      <p:cBhvr>
                                        <p:cTn id="29" dur="1000"/>
                                        <p:tgtEl>
                                          <p:spTgt spid="6905"/>
                                        </p:tgtEl>
                                      </p:cBhvr>
                                    </p:animEffect>
                                  </p:childTnLst>
                                </p:cTn>
                              </p:par>
                              <p:par>
                                <p:cTn id="30" presetID="10" presetClass="entr" presetSubtype="0" fill="hold" nodeType="withEffect">
                                  <p:stCondLst>
                                    <p:cond delay="0"/>
                                  </p:stCondLst>
                                  <p:childTnLst>
                                    <p:set>
                                      <p:cBhvr>
                                        <p:cTn id="31" dur="1" fill="hold">
                                          <p:stCondLst>
                                            <p:cond delay="0"/>
                                          </p:stCondLst>
                                        </p:cTn>
                                        <p:tgtEl>
                                          <p:spTgt spid="6911"/>
                                        </p:tgtEl>
                                        <p:attrNameLst>
                                          <p:attrName>style.visibility</p:attrName>
                                        </p:attrNameLst>
                                      </p:cBhvr>
                                      <p:to>
                                        <p:strVal val="visible"/>
                                      </p:to>
                                    </p:set>
                                    <p:animEffect transition="in" filter="fade">
                                      <p:cBhvr>
                                        <p:cTn id="32" dur="1000"/>
                                        <p:tgtEl>
                                          <p:spTgt spid="6911"/>
                                        </p:tgtEl>
                                      </p:cBhvr>
                                    </p:animEffect>
                                  </p:childTnLst>
                                </p:cTn>
                              </p:par>
                              <p:par>
                                <p:cTn id="33" presetID="10" presetClass="entr" presetSubtype="0" fill="hold" nodeType="withEffect">
                                  <p:stCondLst>
                                    <p:cond delay="0"/>
                                  </p:stCondLst>
                                  <p:childTnLst>
                                    <p:set>
                                      <p:cBhvr>
                                        <p:cTn id="34" dur="1" fill="hold">
                                          <p:stCondLst>
                                            <p:cond delay="0"/>
                                          </p:stCondLst>
                                        </p:cTn>
                                        <p:tgtEl>
                                          <p:spTgt spid="6920"/>
                                        </p:tgtEl>
                                        <p:attrNameLst>
                                          <p:attrName>style.visibility</p:attrName>
                                        </p:attrNameLst>
                                      </p:cBhvr>
                                      <p:to>
                                        <p:strVal val="visible"/>
                                      </p:to>
                                    </p:set>
                                    <p:animEffect transition="in" filter="fade">
                                      <p:cBhvr>
                                        <p:cTn id="35" dur="1000"/>
                                        <p:tgtEl>
                                          <p:spTgt spid="69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24"/>
        <p:cNvGrpSpPr/>
        <p:nvPr/>
      </p:nvGrpSpPr>
      <p:grpSpPr>
        <a:xfrm>
          <a:off x="0" y="0"/>
          <a:ext cx="0" cy="0"/>
          <a:chOff x="0" y="0"/>
          <a:chExt cx="0" cy="0"/>
        </a:xfrm>
      </p:grpSpPr>
      <p:sp>
        <p:nvSpPr>
          <p:cNvPr id="6925" name="Google Shape;6925;p127"/>
          <p:cNvSpPr txBox="1">
            <a:spLocks noGrp="1"/>
          </p:cNvSpPr>
          <p:nvPr>
            <p:ph type="ctrTitle" idx="15"/>
          </p:nvPr>
        </p:nvSpPr>
        <p:spPr>
          <a:xfrm>
            <a:off x="675550" y="122200"/>
            <a:ext cx="7704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and Findings</a:t>
            </a:r>
            <a:endParaRPr/>
          </a:p>
        </p:txBody>
      </p:sp>
      <p:grpSp>
        <p:nvGrpSpPr>
          <p:cNvPr id="6926" name="Google Shape;6926;p127"/>
          <p:cNvGrpSpPr/>
          <p:nvPr/>
        </p:nvGrpSpPr>
        <p:grpSpPr>
          <a:xfrm>
            <a:off x="1839997" y="229077"/>
            <a:ext cx="689289" cy="603816"/>
            <a:chOff x="2768600" y="1372700"/>
            <a:chExt cx="794203" cy="627015"/>
          </a:xfrm>
        </p:grpSpPr>
        <p:sp>
          <p:nvSpPr>
            <p:cNvPr id="6927" name="Google Shape;6927;p127"/>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928" name="Google Shape;6928;p127"/>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929" name="Google Shape;6929;p127"/>
          <p:cNvSpPr txBox="1"/>
          <p:nvPr/>
        </p:nvSpPr>
        <p:spPr>
          <a:xfrm>
            <a:off x="1770041" y="298446"/>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800" b="1" i="0" u="none" strike="noStrike" cap="none">
                <a:solidFill>
                  <a:srgbClr val="000000"/>
                </a:solidFill>
                <a:latin typeface="Neucha"/>
                <a:ea typeface="Neucha"/>
                <a:cs typeface="Neucha"/>
                <a:sym typeface="Neucha"/>
              </a:rPr>
              <a:t>0</a:t>
            </a:r>
            <a:r>
              <a:rPr lang="en" sz="2800" b="1">
                <a:latin typeface="Neucha"/>
                <a:ea typeface="Neucha"/>
                <a:cs typeface="Neucha"/>
                <a:sym typeface="Neucha"/>
              </a:rPr>
              <a:t>5</a:t>
            </a:r>
            <a:endParaRPr/>
          </a:p>
        </p:txBody>
      </p:sp>
      <p:sp>
        <p:nvSpPr>
          <p:cNvPr id="6930" name="Google Shape;6930;p127"/>
          <p:cNvSpPr txBox="1">
            <a:spLocks noGrp="1"/>
          </p:cNvSpPr>
          <p:nvPr>
            <p:ph type="ctrTitle" idx="15"/>
          </p:nvPr>
        </p:nvSpPr>
        <p:spPr>
          <a:xfrm>
            <a:off x="638675" y="744550"/>
            <a:ext cx="7704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Comparing Model</a:t>
            </a:r>
            <a:endParaRPr sz="2400"/>
          </a:p>
        </p:txBody>
      </p:sp>
      <p:sp>
        <p:nvSpPr>
          <p:cNvPr id="6931" name="Google Shape;6931;p127"/>
          <p:cNvSpPr txBox="1"/>
          <p:nvPr/>
        </p:nvSpPr>
        <p:spPr>
          <a:xfrm>
            <a:off x="1191138" y="1348600"/>
            <a:ext cx="2097000" cy="400200"/>
          </a:xfrm>
          <a:prstGeom prst="rect">
            <a:avLst/>
          </a:prstGeom>
          <a:solidFill>
            <a:schemeClr val="lt1"/>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Roboto Condensed"/>
                <a:ea typeface="Roboto Condensed"/>
                <a:cs typeface="Roboto Condensed"/>
                <a:sym typeface="Roboto Condensed"/>
              </a:rPr>
              <a:t>Logistic Regression CV</a:t>
            </a:r>
            <a:endParaRPr sz="1400" b="0" i="0" u="none" strike="noStrike" cap="none">
              <a:solidFill>
                <a:srgbClr val="000000"/>
              </a:solidFill>
              <a:latin typeface="Roboto Condensed"/>
              <a:ea typeface="Roboto Condensed"/>
              <a:cs typeface="Roboto Condensed"/>
              <a:sym typeface="Roboto Condensed"/>
            </a:endParaRPr>
          </a:p>
        </p:txBody>
      </p:sp>
      <p:sp>
        <p:nvSpPr>
          <p:cNvPr id="6932" name="Google Shape;6932;p127"/>
          <p:cNvSpPr txBox="1"/>
          <p:nvPr/>
        </p:nvSpPr>
        <p:spPr>
          <a:xfrm>
            <a:off x="5676875" y="1348600"/>
            <a:ext cx="2097000" cy="400200"/>
          </a:xfrm>
          <a:prstGeom prst="rect">
            <a:avLst/>
          </a:prstGeom>
          <a:solidFill>
            <a:schemeClr val="lt1"/>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a:latin typeface="Roboto Condensed"/>
                <a:ea typeface="Roboto Condensed"/>
                <a:cs typeface="Roboto Condensed"/>
                <a:sym typeface="Roboto Condensed"/>
              </a:rPr>
              <a:t>Grid Search</a:t>
            </a:r>
            <a:r>
              <a:rPr lang="en" sz="1400" b="0" i="0" u="none" strike="noStrike" cap="none">
                <a:solidFill>
                  <a:srgbClr val="000000"/>
                </a:solidFill>
                <a:latin typeface="Roboto Condensed"/>
                <a:ea typeface="Roboto Condensed"/>
                <a:cs typeface="Roboto Condensed"/>
                <a:sym typeface="Roboto Condensed"/>
              </a:rPr>
              <a:t> CV</a:t>
            </a:r>
            <a:endParaRPr sz="1400" b="0" i="0" u="none" strike="noStrike" cap="none">
              <a:solidFill>
                <a:srgbClr val="000000"/>
              </a:solidFill>
              <a:latin typeface="Roboto Condensed"/>
              <a:ea typeface="Roboto Condensed"/>
              <a:cs typeface="Roboto Condensed"/>
              <a:sym typeface="Roboto Condensed"/>
            </a:endParaRPr>
          </a:p>
        </p:txBody>
      </p:sp>
      <p:grpSp>
        <p:nvGrpSpPr>
          <p:cNvPr id="6933" name="Google Shape;6933;p127"/>
          <p:cNvGrpSpPr/>
          <p:nvPr/>
        </p:nvGrpSpPr>
        <p:grpSpPr>
          <a:xfrm>
            <a:off x="1191146" y="4371413"/>
            <a:ext cx="2096993" cy="640212"/>
            <a:chOff x="1317911" y="2500235"/>
            <a:chExt cx="1689216" cy="898038"/>
          </a:xfrm>
        </p:grpSpPr>
        <p:sp>
          <p:nvSpPr>
            <p:cNvPr id="6934" name="Google Shape;6934;p127"/>
            <p:cNvSpPr/>
            <p:nvPr/>
          </p:nvSpPr>
          <p:spPr>
            <a:xfrm>
              <a:off x="1325855" y="2506171"/>
              <a:ext cx="355330" cy="408664"/>
            </a:xfrm>
            <a:custGeom>
              <a:avLst/>
              <a:gdLst/>
              <a:ahLst/>
              <a:cxnLst/>
              <a:rect l="l" t="t" r="r" b="b"/>
              <a:pathLst>
                <a:path w="15520" h="20446" extrusionOk="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sp>
          <p:nvSpPr>
            <p:cNvPr id="6935" name="Google Shape;6935;p127"/>
            <p:cNvSpPr/>
            <p:nvPr/>
          </p:nvSpPr>
          <p:spPr>
            <a:xfrm>
              <a:off x="1317911" y="2882775"/>
              <a:ext cx="1182916" cy="515498"/>
            </a:xfrm>
            <a:custGeom>
              <a:avLst/>
              <a:gdLst/>
              <a:ahLst/>
              <a:cxnLst/>
              <a:rect l="l" t="t" r="r" b="b"/>
              <a:pathLst>
                <a:path w="51667" h="25791" extrusionOk="0">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sp>
          <p:nvSpPr>
            <p:cNvPr id="6936" name="Google Shape;6936;p127"/>
            <p:cNvSpPr/>
            <p:nvPr/>
          </p:nvSpPr>
          <p:spPr>
            <a:xfrm>
              <a:off x="1323566" y="2500235"/>
              <a:ext cx="1361154" cy="98139"/>
            </a:xfrm>
            <a:custGeom>
              <a:avLst/>
              <a:gdLst/>
              <a:ahLst/>
              <a:cxnLst/>
              <a:rect l="l" t="t" r="r" b="b"/>
              <a:pathLst>
                <a:path w="59452" h="4910" extrusionOk="0">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sp>
          <p:nvSpPr>
            <p:cNvPr id="6937" name="Google Shape;6937;p127"/>
            <p:cNvSpPr/>
            <p:nvPr/>
          </p:nvSpPr>
          <p:spPr>
            <a:xfrm>
              <a:off x="2446314" y="2550783"/>
              <a:ext cx="560813" cy="817609"/>
            </a:xfrm>
            <a:custGeom>
              <a:avLst/>
              <a:gdLst/>
              <a:ahLst/>
              <a:cxnLst/>
              <a:rect l="l" t="t" r="r" b="b"/>
              <a:pathLst>
                <a:path w="24495" h="40906" extrusionOk="0">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grpSp>
      <p:sp>
        <p:nvSpPr>
          <p:cNvPr id="6938" name="Google Shape;6938;p127"/>
          <p:cNvSpPr txBox="1"/>
          <p:nvPr/>
        </p:nvSpPr>
        <p:spPr>
          <a:xfrm>
            <a:off x="1621625" y="4438400"/>
            <a:ext cx="1761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chemeClr val="lt1"/>
                </a:solidFill>
                <a:latin typeface="Neucha"/>
                <a:ea typeface="Neucha"/>
                <a:cs typeface="Neucha"/>
                <a:sym typeface="Neucha"/>
              </a:rPr>
              <a:t>Accuracy : 90%</a:t>
            </a:r>
            <a:endParaRPr sz="1800" b="1">
              <a:solidFill>
                <a:schemeClr val="lt1"/>
              </a:solidFill>
              <a:latin typeface="Neucha"/>
              <a:ea typeface="Neucha"/>
              <a:cs typeface="Neucha"/>
              <a:sym typeface="Neucha"/>
            </a:endParaRPr>
          </a:p>
        </p:txBody>
      </p:sp>
      <p:grpSp>
        <p:nvGrpSpPr>
          <p:cNvPr id="6939" name="Google Shape;6939;p127"/>
          <p:cNvGrpSpPr/>
          <p:nvPr/>
        </p:nvGrpSpPr>
        <p:grpSpPr>
          <a:xfrm>
            <a:off x="5629634" y="4371413"/>
            <a:ext cx="2096993" cy="640212"/>
            <a:chOff x="1317911" y="2500235"/>
            <a:chExt cx="1689216" cy="898038"/>
          </a:xfrm>
        </p:grpSpPr>
        <p:sp>
          <p:nvSpPr>
            <p:cNvPr id="6940" name="Google Shape;6940;p127"/>
            <p:cNvSpPr/>
            <p:nvPr/>
          </p:nvSpPr>
          <p:spPr>
            <a:xfrm>
              <a:off x="1325855" y="2506171"/>
              <a:ext cx="355330" cy="408664"/>
            </a:xfrm>
            <a:custGeom>
              <a:avLst/>
              <a:gdLst/>
              <a:ahLst/>
              <a:cxnLst/>
              <a:rect l="l" t="t" r="r" b="b"/>
              <a:pathLst>
                <a:path w="15520" h="20446" extrusionOk="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sp>
          <p:nvSpPr>
            <p:cNvPr id="6941" name="Google Shape;6941;p127"/>
            <p:cNvSpPr/>
            <p:nvPr/>
          </p:nvSpPr>
          <p:spPr>
            <a:xfrm>
              <a:off x="1317911" y="2882775"/>
              <a:ext cx="1182916" cy="515498"/>
            </a:xfrm>
            <a:custGeom>
              <a:avLst/>
              <a:gdLst/>
              <a:ahLst/>
              <a:cxnLst/>
              <a:rect l="l" t="t" r="r" b="b"/>
              <a:pathLst>
                <a:path w="51667" h="25791" extrusionOk="0">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sp>
          <p:nvSpPr>
            <p:cNvPr id="6942" name="Google Shape;6942;p127"/>
            <p:cNvSpPr/>
            <p:nvPr/>
          </p:nvSpPr>
          <p:spPr>
            <a:xfrm>
              <a:off x="1323566" y="2500235"/>
              <a:ext cx="1361154" cy="98139"/>
            </a:xfrm>
            <a:custGeom>
              <a:avLst/>
              <a:gdLst/>
              <a:ahLst/>
              <a:cxnLst/>
              <a:rect l="l" t="t" r="r" b="b"/>
              <a:pathLst>
                <a:path w="59452" h="4910" extrusionOk="0">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sp>
          <p:nvSpPr>
            <p:cNvPr id="6943" name="Google Shape;6943;p127"/>
            <p:cNvSpPr/>
            <p:nvPr/>
          </p:nvSpPr>
          <p:spPr>
            <a:xfrm>
              <a:off x="2446314" y="2550783"/>
              <a:ext cx="560813" cy="817609"/>
            </a:xfrm>
            <a:custGeom>
              <a:avLst/>
              <a:gdLst/>
              <a:ahLst/>
              <a:cxnLst/>
              <a:rect l="l" t="t" r="r" b="b"/>
              <a:pathLst>
                <a:path w="24495" h="40906" extrusionOk="0">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grpSp>
      <p:sp>
        <p:nvSpPr>
          <p:cNvPr id="6944" name="Google Shape;6944;p127"/>
          <p:cNvSpPr txBox="1"/>
          <p:nvPr/>
        </p:nvSpPr>
        <p:spPr>
          <a:xfrm>
            <a:off x="6060113" y="4438400"/>
            <a:ext cx="1761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chemeClr val="lt1"/>
                </a:solidFill>
                <a:latin typeface="Neucha"/>
                <a:ea typeface="Neucha"/>
                <a:cs typeface="Neucha"/>
                <a:sym typeface="Neucha"/>
              </a:rPr>
              <a:t>Accuracy : 90%</a:t>
            </a:r>
            <a:endParaRPr sz="1800" b="1">
              <a:solidFill>
                <a:schemeClr val="lt1"/>
              </a:solidFill>
              <a:latin typeface="Neucha"/>
              <a:ea typeface="Neucha"/>
              <a:cs typeface="Neucha"/>
              <a:sym typeface="Neucha"/>
            </a:endParaRPr>
          </a:p>
        </p:txBody>
      </p:sp>
      <p:pic>
        <p:nvPicPr>
          <p:cNvPr id="6945" name="Google Shape;6945;p127"/>
          <p:cNvPicPr preferRelativeResize="0"/>
          <p:nvPr/>
        </p:nvPicPr>
        <p:blipFill>
          <a:blip r:embed="rId3">
            <a:alphaModFix/>
          </a:blip>
          <a:stretch>
            <a:fillRect/>
          </a:stretch>
        </p:blipFill>
        <p:spPr>
          <a:xfrm>
            <a:off x="789576" y="1799750"/>
            <a:ext cx="3051933" cy="2587725"/>
          </a:xfrm>
          <a:prstGeom prst="rect">
            <a:avLst/>
          </a:prstGeom>
          <a:noFill/>
          <a:ln>
            <a:noFill/>
          </a:ln>
        </p:spPr>
      </p:pic>
      <p:pic>
        <p:nvPicPr>
          <p:cNvPr id="6946" name="Google Shape;6946;p127"/>
          <p:cNvPicPr preferRelativeResize="0"/>
          <p:nvPr/>
        </p:nvPicPr>
        <p:blipFill>
          <a:blip r:embed="rId3">
            <a:alphaModFix/>
          </a:blip>
          <a:stretch>
            <a:fillRect/>
          </a:stretch>
        </p:blipFill>
        <p:spPr>
          <a:xfrm>
            <a:off x="5327625" y="1831025"/>
            <a:ext cx="3015040" cy="25564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31"/>
                                        </p:tgtEl>
                                        <p:attrNameLst>
                                          <p:attrName>style.visibility</p:attrName>
                                        </p:attrNameLst>
                                      </p:cBhvr>
                                      <p:to>
                                        <p:strVal val="visible"/>
                                      </p:to>
                                    </p:set>
                                    <p:animEffect transition="in" filter="fade">
                                      <p:cBhvr>
                                        <p:cTn id="7" dur="1000"/>
                                        <p:tgtEl>
                                          <p:spTgt spid="6931"/>
                                        </p:tgtEl>
                                      </p:cBhvr>
                                    </p:animEffect>
                                  </p:childTnLst>
                                </p:cTn>
                              </p:par>
                              <p:par>
                                <p:cTn id="8" presetID="10" presetClass="entr" presetSubtype="0" fill="hold" nodeType="withEffect">
                                  <p:stCondLst>
                                    <p:cond delay="0"/>
                                  </p:stCondLst>
                                  <p:childTnLst>
                                    <p:set>
                                      <p:cBhvr>
                                        <p:cTn id="9" dur="1" fill="hold">
                                          <p:stCondLst>
                                            <p:cond delay="0"/>
                                          </p:stCondLst>
                                        </p:cTn>
                                        <p:tgtEl>
                                          <p:spTgt spid="6933"/>
                                        </p:tgtEl>
                                        <p:attrNameLst>
                                          <p:attrName>style.visibility</p:attrName>
                                        </p:attrNameLst>
                                      </p:cBhvr>
                                      <p:to>
                                        <p:strVal val="visible"/>
                                      </p:to>
                                    </p:set>
                                    <p:animEffect transition="in" filter="fade">
                                      <p:cBhvr>
                                        <p:cTn id="10" dur="1000"/>
                                        <p:tgtEl>
                                          <p:spTgt spid="6933"/>
                                        </p:tgtEl>
                                      </p:cBhvr>
                                    </p:animEffect>
                                  </p:childTnLst>
                                </p:cTn>
                              </p:par>
                              <p:par>
                                <p:cTn id="11" presetID="10" presetClass="entr" presetSubtype="0" fill="hold" nodeType="withEffect">
                                  <p:stCondLst>
                                    <p:cond delay="0"/>
                                  </p:stCondLst>
                                  <p:childTnLst>
                                    <p:set>
                                      <p:cBhvr>
                                        <p:cTn id="12" dur="1" fill="hold">
                                          <p:stCondLst>
                                            <p:cond delay="0"/>
                                          </p:stCondLst>
                                        </p:cTn>
                                        <p:tgtEl>
                                          <p:spTgt spid="6938"/>
                                        </p:tgtEl>
                                        <p:attrNameLst>
                                          <p:attrName>style.visibility</p:attrName>
                                        </p:attrNameLst>
                                      </p:cBhvr>
                                      <p:to>
                                        <p:strVal val="visible"/>
                                      </p:to>
                                    </p:set>
                                    <p:animEffect transition="in" filter="fade">
                                      <p:cBhvr>
                                        <p:cTn id="13" dur="1000"/>
                                        <p:tgtEl>
                                          <p:spTgt spid="6938"/>
                                        </p:tgtEl>
                                      </p:cBhvr>
                                    </p:animEffect>
                                  </p:childTnLst>
                                </p:cTn>
                              </p:par>
                              <p:par>
                                <p:cTn id="14" presetID="10" presetClass="entr" presetSubtype="0" fill="hold" nodeType="withEffect">
                                  <p:stCondLst>
                                    <p:cond delay="0"/>
                                  </p:stCondLst>
                                  <p:childTnLst>
                                    <p:set>
                                      <p:cBhvr>
                                        <p:cTn id="15" dur="1" fill="hold">
                                          <p:stCondLst>
                                            <p:cond delay="0"/>
                                          </p:stCondLst>
                                        </p:cTn>
                                        <p:tgtEl>
                                          <p:spTgt spid="6945"/>
                                        </p:tgtEl>
                                        <p:attrNameLst>
                                          <p:attrName>style.visibility</p:attrName>
                                        </p:attrNameLst>
                                      </p:cBhvr>
                                      <p:to>
                                        <p:strVal val="visible"/>
                                      </p:to>
                                    </p:set>
                                    <p:animEffect transition="in" filter="fade">
                                      <p:cBhvr>
                                        <p:cTn id="16" dur="1000"/>
                                        <p:tgtEl>
                                          <p:spTgt spid="694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932"/>
                                        </p:tgtEl>
                                        <p:attrNameLst>
                                          <p:attrName>style.visibility</p:attrName>
                                        </p:attrNameLst>
                                      </p:cBhvr>
                                      <p:to>
                                        <p:strVal val="visible"/>
                                      </p:to>
                                    </p:set>
                                    <p:animEffect transition="in" filter="fade">
                                      <p:cBhvr>
                                        <p:cTn id="21" dur="1000"/>
                                        <p:tgtEl>
                                          <p:spTgt spid="6932"/>
                                        </p:tgtEl>
                                      </p:cBhvr>
                                    </p:animEffect>
                                  </p:childTnLst>
                                </p:cTn>
                              </p:par>
                              <p:par>
                                <p:cTn id="22" presetID="10" presetClass="entr" presetSubtype="0" fill="hold" nodeType="withEffect">
                                  <p:stCondLst>
                                    <p:cond delay="0"/>
                                  </p:stCondLst>
                                  <p:childTnLst>
                                    <p:set>
                                      <p:cBhvr>
                                        <p:cTn id="23" dur="1" fill="hold">
                                          <p:stCondLst>
                                            <p:cond delay="0"/>
                                          </p:stCondLst>
                                        </p:cTn>
                                        <p:tgtEl>
                                          <p:spTgt spid="6939"/>
                                        </p:tgtEl>
                                        <p:attrNameLst>
                                          <p:attrName>style.visibility</p:attrName>
                                        </p:attrNameLst>
                                      </p:cBhvr>
                                      <p:to>
                                        <p:strVal val="visible"/>
                                      </p:to>
                                    </p:set>
                                    <p:animEffect transition="in" filter="fade">
                                      <p:cBhvr>
                                        <p:cTn id="24" dur="1000"/>
                                        <p:tgtEl>
                                          <p:spTgt spid="6939"/>
                                        </p:tgtEl>
                                      </p:cBhvr>
                                    </p:animEffect>
                                  </p:childTnLst>
                                </p:cTn>
                              </p:par>
                              <p:par>
                                <p:cTn id="25" presetID="10" presetClass="entr" presetSubtype="0" fill="hold" nodeType="withEffect">
                                  <p:stCondLst>
                                    <p:cond delay="0"/>
                                  </p:stCondLst>
                                  <p:childTnLst>
                                    <p:set>
                                      <p:cBhvr>
                                        <p:cTn id="26" dur="1" fill="hold">
                                          <p:stCondLst>
                                            <p:cond delay="0"/>
                                          </p:stCondLst>
                                        </p:cTn>
                                        <p:tgtEl>
                                          <p:spTgt spid="6944"/>
                                        </p:tgtEl>
                                        <p:attrNameLst>
                                          <p:attrName>style.visibility</p:attrName>
                                        </p:attrNameLst>
                                      </p:cBhvr>
                                      <p:to>
                                        <p:strVal val="visible"/>
                                      </p:to>
                                    </p:set>
                                    <p:animEffect transition="in" filter="fade">
                                      <p:cBhvr>
                                        <p:cTn id="27" dur="1000"/>
                                        <p:tgtEl>
                                          <p:spTgt spid="6944"/>
                                        </p:tgtEl>
                                      </p:cBhvr>
                                    </p:animEffect>
                                  </p:childTnLst>
                                </p:cTn>
                              </p:par>
                              <p:par>
                                <p:cTn id="28" presetID="10" presetClass="entr" presetSubtype="0" fill="hold" nodeType="withEffect">
                                  <p:stCondLst>
                                    <p:cond delay="0"/>
                                  </p:stCondLst>
                                  <p:childTnLst>
                                    <p:set>
                                      <p:cBhvr>
                                        <p:cTn id="29" dur="1" fill="hold">
                                          <p:stCondLst>
                                            <p:cond delay="0"/>
                                          </p:stCondLst>
                                        </p:cTn>
                                        <p:tgtEl>
                                          <p:spTgt spid="6946"/>
                                        </p:tgtEl>
                                        <p:attrNameLst>
                                          <p:attrName>style.visibility</p:attrName>
                                        </p:attrNameLst>
                                      </p:cBhvr>
                                      <p:to>
                                        <p:strVal val="visible"/>
                                      </p:to>
                                    </p:set>
                                    <p:animEffect transition="in" filter="fade">
                                      <p:cBhvr>
                                        <p:cTn id="30" dur="1000"/>
                                        <p:tgtEl>
                                          <p:spTgt spid="69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50"/>
        <p:cNvGrpSpPr/>
        <p:nvPr/>
      </p:nvGrpSpPr>
      <p:grpSpPr>
        <a:xfrm>
          <a:off x="0" y="0"/>
          <a:ext cx="0" cy="0"/>
          <a:chOff x="0" y="0"/>
          <a:chExt cx="0" cy="0"/>
        </a:xfrm>
      </p:grpSpPr>
      <p:sp>
        <p:nvSpPr>
          <p:cNvPr id="6951" name="Google Shape;6951;p128"/>
          <p:cNvSpPr txBox="1">
            <a:spLocks noGrp="1"/>
          </p:cNvSpPr>
          <p:nvPr>
            <p:ph type="ctrTitle"/>
          </p:nvPr>
        </p:nvSpPr>
        <p:spPr>
          <a:xfrm>
            <a:off x="675550" y="122200"/>
            <a:ext cx="7704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and Findings</a:t>
            </a:r>
            <a:endParaRPr/>
          </a:p>
        </p:txBody>
      </p:sp>
      <p:sp>
        <p:nvSpPr>
          <p:cNvPr id="6952" name="Google Shape;6952;p128"/>
          <p:cNvSpPr txBox="1"/>
          <p:nvPr/>
        </p:nvSpPr>
        <p:spPr>
          <a:xfrm>
            <a:off x="1866338" y="2021378"/>
            <a:ext cx="1971900" cy="8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Neucha"/>
                <a:ea typeface="Neucha"/>
                <a:cs typeface="Neucha"/>
                <a:sym typeface="Neucha"/>
              </a:rPr>
              <a:t>Logistic Regression with Cross Validation</a:t>
            </a:r>
            <a:endParaRPr b="1" dirty="0">
              <a:solidFill>
                <a:schemeClr val="lt1"/>
              </a:solidFill>
              <a:latin typeface="Neucha"/>
              <a:ea typeface="Neucha"/>
              <a:cs typeface="Neucha"/>
              <a:sym typeface="Neucha"/>
            </a:endParaRPr>
          </a:p>
        </p:txBody>
      </p:sp>
      <p:grpSp>
        <p:nvGrpSpPr>
          <p:cNvPr id="6953" name="Google Shape;6953;p128"/>
          <p:cNvGrpSpPr/>
          <p:nvPr/>
        </p:nvGrpSpPr>
        <p:grpSpPr>
          <a:xfrm>
            <a:off x="1431043" y="1896307"/>
            <a:ext cx="2559162" cy="1040557"/>
            <a:chOff x="1317911" y="2500235"/>
            <a:chExt cx="1689216" cy="898038"/>
          </a:xfrm>
        </p:grpSpPr>
        <p:sp>
          <p:nvSpPr>
            <p:cNvPr id="6954" name="Google Shape;6954;p128"/>
            <p:cNvSpPr/>
            <p:nvPr/>
          </p:nvSpPr>
          <p:spPr>
            <a:xfrm>
              <a:off x="1325855" y="2506171"/>
              <a:ext cx="355330" cy="408664"/>
            </a:xfrm>
            <a:custGeom>
              <a:avLst/>
              <a:gdLst/>
              <a:ahLst/>
              <a:cxnLst/>
              <a:rect l="l" t="t" r="r" b="b"/>
              <a:pathLst>
                <a:path w="15520" h="20446" extrusionOk="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sp>
          <p:nvSpPr>
            <p:cNvPr id="6955" name="Google Shape;6955;p128"/>
            <p:cNvSpPr/>
            <p:nvPr/>
          </p:nvSpPr>
          <p:spPr>
            <a:xfrm>
              <a:off x="1317911" y="2882775"/>
              <a:ext cx="1182916" cy="515498"/>
            </a:xfrm>
            <a:custGeom>
              <a:avLst/>
              <a:gdLst/>
              <a:ahLst/>
              <a:cxnLst/>
              <a:rect l="l" t="t" r="r" b="b"/>
              <a:pathLst>
                <a:path w="51667" h="25791" extrusionOk="0">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sp>
          <p:nvSpPr>
            <p:cNvPr id="6956" name="Google Shape;6956;p128"/>
            <p:cNvSpPr/>
            <p:nvPr/>
          </p:nvSpPr>
          <p:spPr>
            <a:xfrm>
              <a:off x="1323566" y="2500235"/>
              <a:ext cx="1361154" cy="98139"/>
            </a:xfrm>
            <a:custGeom>
              <a:avLst/>
              <a:gdLst/>
              <a:ahLst/>
              <a:cxnLst/>
              <a:rect l="l" t="t" r="r" b="b"/>
              <a:pathLst>
                <a:path w="59452" h="4910" extrusionOk="0">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sp>
          <p:nvSpPr>
            <p:cNvPr id="6957" name="Google Shape;6957;p128"/>
            <p:cNvSpPr/>
            <p:nvPr/>
          </p:nvSpPr>
          <p:spPr>
            <a:xfrm>
              <a:off x="2446314" y="2550783"/>
              <a:ext cx="560813" cy="817609"/>
            </a:xfrm>
            <a:custGeom>
              <a:avLst/>
              <a:gdLst/>
              <a:ahLst/>
              <a:cxnLst/>
              <a:rect l="l" t="t" r="r" b="b"/>
              <a:pathLst>
                <a:path w="24495" h="40906" extrusionOk="0">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highlight>
                  <a:srgbClr val="0E2A47"/>
                </a:highlight>
              </a:endParaRPr>
            </a:p>
          </p:txBody>
        </p:sp>
      </p:grpSp>
      <p:sp>
        <p:nvSpPr>
          <p:cNvPr id="6958" name="Google Shape;6958;p128"/>
          <p:cNvSpPr txBox="1"/>
          <p:nvPr/>
        </p:nvSpPr>
        <p:spPr>
          <a:xfrm>
            <a:off x="1716900" y="3891670"/>
            <a:ext cx="5710200" cy="1465800"/>
          </a:xfrm>
          <a:prstGeom prst="rect">
            <a:avLst/>
          </a:prstGeom>
          <a:noFill/>
          <a:ln>
            <a:noFill/>
          </a:ln>
        </p:spPr>
        <p:txBody>
          <a:bodyPr spcFirstLastPara="1" wrap="square" lIns="91425" tIns="91425" rIns="91425" bIns="91425" anchor="ctr" anchorCtr="0">
            <a:noAutofit/>
          </a:bodyPr>
          <a:lstStyle/>
          <a:p>
            <a:pPr marL="457200" lvl="0" indent="-355600" algn="just" rtl="0">
              <a:spcBef>
                <a:spcPts val="0"/>
              </a:spcBef>
              <a:spcAft>
                <a:spcPts val="0"/>
              </a:spcAft>
              <a:buClr>
                <a:schemeClr val="dk1"/>
              </a:buClr>
              <a:buSzPts val="2000"/>
              <a:buFont typeface="Neucha"/>
              <a:buChar char="●"/>
            </a:pPr>
            <a:r>
              <a:rPr lang="en" sz="1600" b="1" dirty="0">
                <a:solidFill>
                  <a:schemeClr val="dk1"/>
                </a:solidFill>
                <a:latin typeface="Roboto Condensed" panose="02000000000000000000" pitchFamily="2" charset="0"/>
                <a:ea typeface="Roboto Condensed" panose="02000000000000000000" pitchFamily="2" charset="0"/>
                <a:cs typeface="Neucha"/>
                <a:sym typeface="Neucha"/>
              </a:rPr>
              <a:t>93%</a:t>
            </a:r>
            <a:r>
              <a:rPr lang="en" sz="1600" dirty="0">
                <a:solidFill>
                  <a:schemeClr val="dk1"/>
                </a:solidFill>
                <a:latin typeface="Roboto Condensed" panose="02000000000000000000" pitchFamily="2" charset="0"/>
                <a:ea typeface="Roboto Condensed" panose="02000000000000000000" pitchFamily="2" charset="0"/>
                <a:cs typeface="Neucha"/>
                <a:sym typeface="Neucha"/>
              </a:rPr>
              <a:t> sample of data accurately predict the absence of heart disease.</a:t>
            </a:r>
            <a:endParaRPr sz="1600" dirty="0">
              <a:solidFill>
                <a:schemeClr val="dk1"/>
              </a:solidFill>
              <a:latin typeface="Roboto Condensed" panose="02000000000000000000" pitchFamily="2" charset="0"/>
              <a:ea typeface="Roboto Condensed" panose="02000000000000000000" pitchFamily="2" charset="0"/>
              <a:cs typeface="Neucha"/>
              <a:sym typeface="Neucha"/>
            </a:endParaRPr>
          </a:p>
          <a:p>
            <a:pPr marL="457200" lvl="0" indent="-355600" algn="just" rtl="0">
              <a:spcBef>
                <a:spcPts val="0"/>
              </a:spcBef>
              <a:spcAft>
                <a:spcPts val="0"/>
              </a:spcAft>
              <a:buClr>
                <a:schemeClr val="dk1"/>
              </a:buClr>
              <a:buSzPts val="2000"/>
              <a:buFont typeface="Neucha"/>
              <a:buChar char="●"/>
            </a:pPr>
            <a:r>
              <a:rPr lang="en" sz="1600" b="1" dirty="0">
                <a:solidFill>
                  <a:schemeClr val="dk1"/>
                </a:solidFill>
                <a:latin typeface="Roboto Condensed" panose="02000000000000000000" pitchFamily="2" charset="0"/>
                <a:ea typeface="Roboto Condensed" panose="02000000000000000000" pitchFamily="2" charset="0"/>
                <a:cs typeface="Neucha"/>
                <a:sym typeface="Neucha"/>
              </a:rPr>
              <a:t>87% </a:t>
            </a:r>
            <a:r>
              <a:rPr lang="en" sz="1600" dirty="0">
                <a:solidFill>
                  <a:schemeClr val="dk1"/>
                </a:solidFill>
                <a:latin typeface="Roboto Condensed" panose="02000000000000000000" pitchFamily="2" charset="0"/>
                <a:ea typeface="Roboto Condensed" panose="02000000000000000000" pitchFamily="2" charset="0"/>
                <a:cs typeface="Neucha"/>
                <a:sym typeface="Neucha"/>
              </a:rPr>
              <a:t>sample of data also accurately predicted the presence of heart disease.</a:t>
            </a:r>
            <a:endParaRPr sz="1600" dirty="0">
              <a:solidFill>
                <a:schemeClr val="dk1"/>
              </a:solidFill>
              <a:latin typeface="Roboto Condensed" panose="02000000000000000000" pitchFamily="2" charset="0"/>
              <a:ea typeface="Roboto Condensed" panose="02000000000000000000" pitchFamily="2" charset="0"/>
              <a:cs typeface="Neucha"/>
              <a:sym typeface="Neucha"/>
            </a:endParaRPr>
          </a:p>
          <a:p>
            <a:pPr marL="0" lvl="0" indent="0" algn="ctr" rtl="0">
              <a:spcBef>
                <a:spcPts val="0"/>
              </a:spcBef>
              <a:spcAft>
                <a:spcPts val="0"/>
              </a:spcAft>
              <a:buNone/>
            </a:pPr>
            <a:endParaRPr sz="2800" b="1" dirty="0">
              <a:solidFill>
                <a:schemeClr val="dk1"/>
              </a:solidFill>
              <a:latin typeface="Neucha"/>
              <a:ea typeface="Neucha"/>
              <a:cs typeface="Neucha"/>
              <a:sym typeface="Neucha"/>
            </a:endParaRPr>
          </a:p>
        </p:txBody>
      </p:sp>
      <p:grpSp>
        <p:nvGrpSpPr>
          <p:cNvPr id="6959" name="Google Shape;6959;p128"/>
          <p:cNvGrpSpPr/>
          <p:nvPr/>
        </p:nvGrpSpPr>
        <p:grpSpPr>
          <a:xfrm>
            <a:off x="1839997" y="229077"/>
            <a:ext cx="689289" cy="603816"/>
            <a:chOff x="2768600" y="1372700"/>
            <a:chExt cx="794203" cy="627015"/>
          </a:xfrm>
        </p:grpSpPr>
        <p:sp>
          <p:nvSpPr>
            <p:cNvPr id="6960" name="Google Shape;6960;p128"/>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961" name="Google Shape;6961;p128"/>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962" name="Google Shape;6962;p128"/>
          <p:cNvSpPr txBox="1"/>
          <p:nvPr/>
        </p:nvSpPr>
        <p:spPr>
          <a:xfrm>
            <a:off x="1770041" y="298446"/>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800" b="1" i="0" u="none" strike="noStrike" cap="none">
                <a:solidFill>
                  <a:srgbClr val="000000"/>
                </a:solidFill>
                <a:latin typeface="Neucha"/>
                <a:ea typeface="Neucha"/>
                <a:cs typeface="Neucha"/>
                <a:sym typeface="Neucha"/>
              </a:rPr>
              <a:t>0</a:t>
            </a:r>
            <a:r>
              <a:rPr lang="en" sz="2800" b="1">
                <a:latin typeface="Neucha"/>
                <a:ea typeface="Neucha"/>
                <a:cs typeface="Neucha"/>
                <a:sym typeface="Neucha"/>
              </a:rPr>
              <a:t>5</a:t>
            </a:r>
            <a:endParaRPr/>
          </a:p>
        </p:txBody>
      </p:sp>
      <p:pic>
        <p:nvPicPr>
          <p:cNvPr id="6963" name="Google Shape;6963;p128"/>
          <p:cNvPicPr preferRelativeResize="0"/>
          <p:nvPr/>
        </p:nvPicPr>
        <p:blipFill>
          <a:blip r:embed="rId3">
            <a:alphaModFix/>
          </a:blip>
          <a:stretch>
            <a:fillRect/>
          </a:stretch>
        </p:blipFill>
        <p:spPr>
          <a:xfrm>
            <a:off x="4067866" y="1284650"/>
            <a:ext cx="2943225" cy="2495550"/>
          </a:xfrm>
          <a:prstGeom prst="rect">
            <a:avLst/>
          </a:prstGeom>
          <a:noFill/>
          <a:ln>
            <a:noFill/>
          </a:ln>
        </p:spPr>
      </p:pic>
      <p:sp>
        <p:nvSpPr>
          <p:cNvPr id="6964" name="Google Shape;6964;p128"/>
          <p:cNvSpPr txBox="1">
            <a:spLocks noGrp="1"/>
          </p:cNvSpPr>
          <p:nvPr>
            <p:ph type="ctrTitle"/>
          </p:nvPr>
        </p:nvSpPr>
        <p:spPr>
          <a:xfrm>
            <a:off x="638675" y="744550"/>
            <a:ext cx="7704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Final Model</a:t>
            </a:r>
            <a:endParaRPr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52"/>
                                        </p:tgtEl>
                                        <p:attrNameLst>
                                          <p:attrName>style.visibility</p:attrName>
                                        </p:attrNameLst>
                                      </p:cBhvr>
                                      <p:to>
                                        <p:strVal val="visible"/>
                                      </p:to>
                                    </p:set>
                                    <p:animEffect transition="in" filter="fade">
                                      <p:cBhvr>
                                        <p:cTn id="7" dur="1000"/>
                                        <p:tgtEl>
                                          <p:spTgt spid="6952"/>
                                        </p:tgtEl>
                                      </p:cBhvr>
                                    </p:animEffect>
                                  </p:childTnLst>
                                </p:cTn>
                              </p:par>
                              <p:par>
                                <p:cTn id="8" presetID="10" presetClass="entr" presetSubtype="0" fill="hold" nodeType="withEffect">
                                  <p:stCondLst>
                                    <p:cond delay="0"/>
                                  </p:stCondLst>
                                  <p:childTnLst>
                                    <p:set>
                                      <p:cBhvr>
                                        <p:cTn id="9" dur="1" fill="hold">
                                          <p:stCondLst>
                                            <p:cond delay="0"/>
                                          </p:stCondLst>
                                        </p:cTn>
                                        <p:tgtEl>
                                          <p:spTgt spid="6953"/>
                                        </p:tgtEl>
                                        <p:attrNameLst>
                                          <p:attrName>style.visibility</p:attrName>
                                        </p:attrNameLst>
                                      </p:cBhvr>
                                      <p:to>
                                        <p:strVal val="visible"/>
                                      </p:to>
                                    </p:set>
                                    <p:animEffect transition="in" filter="fade">
                                      <p:cBhvr>
                                        <p:cTn id="10" dur="1000"/>
                                        <p:tgtEl>
                                          <p:spTgt spid="6953"/>
                                        </p:tgtEl>
                                      </p:cBhvr>
                                    </p:animEffect>
                                  </p:childTnLst>
                                </p:cTn>
                              </p:par>
                              <p:par>
                                <p:cTn id="11" presetID="10" presetClass="entr" presetSubtype="0" fill="hold" nodeType="withEffect">
                                  <p:stCondLst>
                                    <p:cond delay="0"/>
                                  </p:stCondLst>
                                  <p:childTnLst>
                                    <p:set>
                                      <p:cBhvr>
                                        <p:cTn id="12" dur="1" fill="hold">
                                          <p:stCondLst>
                                            <p:cond delay="0"/>
                                          </p:stCondLst>
                                        </p:cTn>
                                        <p:tgtEl>
                                          <p:spTgt spid="6963"/>
                                        </p:tgtEl>
                                        <p:attrNameLst>
                                          <p:attrName>style.visibility</p:attrName>
                                        </p:attrNameLst>
                                      </p:cBhvr>
                                      <p:to>
                                        <p:strVal val="visible"/>
                                      </p:to>
                                    </p:set>
                                    <p:animEffect transition="in" filter="fade">
                                      <p:cBhvr>
                                        <p:cTn id="13" dur="1000"/>
                                        <p:tgtEl>
                                          <p:spTgt spid="696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958"/>
                                        </p:tgtEl>
                                        <p:attrNameLst>
                                          <p:attrName>style.visibility</p:attrName>
                                        </p:attrNameLst>
                                      </p:cBhvr>
                                      <p:to>
                                        <p:strVal val="visible"/>
                                      </p:to>
                                    </p:set>
                                    <p:animEffect transition="in" filter="fade">
                                      <p:cBhvr>
                                        <p:cTn id="18" dur="1000"/>
                                        <p:tgtEl>
                                          <p:spTgt spid="69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68"/>
        <p:cNvGrpSpPr/>
        <p:nvPr/>
      </p:nvGrpSpPr>
      <p:grpSpPr>
        <a:xfrm>
          <a:off x="0" y="0"/>
          <a:ext cx="0" cy="0"/>
          <a:chOff x="0" y="0"/>
          <a:chExt cx="0" cy="0"/>
        </a:xfrm>
      </p:grpSpPr>
      <p:grpSp>
        <p:nvGrpSpPr>
          <p:cNvPr id="6969" name="Google Shape;6969;p129"/>
          <p:cNvGrpSpPr/>
          <p:nvPr/>
        </p:nvGrpSpPr>
        <p:grpSpPr>
          <a:xfrm>
            <a:off x="721701" y="1784006"/>
            <a:ext cx="689289" cy="603816"/>
            <a:chOff x="2768600" y="1364814"/>
            <a:chExt cx="794203" cy="627015"/>
          </a:xfrm>
        </p:grpSpPr>
        <p:sp>
          <p:nvSpPr>
            <p:cNvPr id="6970" name="Google Shape;6970;p129"/>
            <p:cNvSpPr/>
            <p:nvPr/>
          </p:nvSpPr>
          <p:spPr>
            <a:xfrm>
              <a:off x="2768600" y="1364814"/>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971" name="Google Shape;6971;p129"/>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129"/>
          <p:cNvGrpSpPr/>
          <p:nvPr/>
        </p:nvGrpSpPr>
        <p:grpSpPr>
          <a:xfrm>
            <a:off x="3568970" y="1784001"/>
            <a:ext cx="689289" cy="603816"/>
            <a:chOff x="2768600" y="1364814"/>
            <a:chExt cx="794203" cy="627015"/>
          </a:xfrm>
        </p:grpSpPr>
        <p:sp>
          <p:nvSpPr>
            <p:cNvPr id="6973" name="Google Shape;6973;p129"/>
            <p:cNvSpPr/>
            <p:nvPr/>
          </p:nvSpPr>
          <p:spPr>
            <a:xfrm>
              <a:off x="2768600" y="1364814"/>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974" name="Google Shape;6974;p129"/>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129"/>
          <p:cNvGrpSpPr/>
          <p:nvPr/>
        </p:nvGrpSpPr>
        <p:grpSpPr>
          <a:xfrm>
            <a:off x="6252655" y="1853074"/>
            <a:ext cx="689289" cy="603816"/>
            <a:chOff x="2768600" y="1372700"/>
            <a:chExt cx="794203" cy="627015"/>
          </a:xfrm>
        </p:grpSpPr>
        <p:sp>
          <p:nvSpPr>
            <p:cNvPr id="6976" name="Google Shape;6976;p129"/>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977" name="Google Shape;6977;p129"/>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8" name="Google Shape;6978;p129"/>
          <p:cNvSpPr txBox="1">
            <a:spLocks noGrp="1"/>
          </p:cNvSpPr>
          <p:nvPr>
            <p:ph type="ctrTitle"/>
          </p:nvPr>
        </p:nvSpPr>
        <p:spPr>
          <a:xfrm>
            <a:off x="2377500" y="11814"/>
            <a:ext cx="4389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and Findings</a:t>
            </a:r>
            <a:endParaRPr/>
          </a:p>
        </p:txBody>
      </p:sp>
      <p:sp>
        <p:nvSpPr>
          <p:cNvPr id="6979" name="Google Shape;6979;p129"/>
          <p:cNvSpPr txBox="1">
            <a:spLocks noGrp="1"/>
          </p:cNvSpPr>
          <p:nvPr>
            <p:ph type="subTitle" idx="1"/>
          </p:nvPr>
        </p:nvSpPr>
        <p:spPr>
          <a:xfrm>
            <a:off x="566050" y="2449400"/>
            <a:ext cx="2775300" cy="1196700"/>
          </a:xfrm>
          <a:prstGeom prst="rect">
            <a:avLst/>
          </a:prstGeom>
        </p:spPr>
        <p:txBody>
          <a:bodyPr spcFirstLastPara="1" wrap="square" lIns="91425" tIns="91425" rIns="91425" bIns="91425" anchor="t" anchorCtr="0">
            <a:noAutofit/>
          </a:bodyPr>
          <a:lstStyle/>
          <a:p>
            <a:pPr marL="457200" lvl="0" indent="-342900" algn="ctr" rtl="0">
              <a:lnSpc>
                <a:spcPct val="115000"/>
              </a:lnSpc>
              <a:spcBef>
                <a:spcPts val="0"/>
              </a:spcBef>
              <a:spcAft>
                <a:spcPts val="0"/>
              </a:spcAft>
              <a:buSzPts val="1800"/>
              <a:buChar char="●"/>
            </a:pPr>
            <a:r>
              <a:rPr lang="en" dirty="0"/>
              <a:t>Creating </a:t>
            </a:r>
            <a:r>
              <a:rPr lang="en" b="1" dirty="0"/>
              <a:t>Web Applicatio</a:t>
            </a:r>
            <a:r>
              <a:rPr lang="en" dirty="0"/>
              <a:t>n to detect presence or absence of heart disease</a:t>
            </a:r>
            <a:endParaRPr dirty="0"/>
          </a:p>
          <a:p>
            <a:pPr marL="457200" lvl="0" indent="-342900" algn="ctr" rtl="0">
              <a:lnSpc>
                <a:spcPct val="115000"/>
              </a:lnSpc>
              <a:spcBef>
                <a:spcPts val="0"/>
              </a:spcBef>
              <a:spcAft>
                <a:spcPts val="0"/>
              </a:spcAft>
              <a:buSzPts val="1800"/>
              <a:buChar char="●"/>
            </a:pPr>
            <a:r>
              <a:rPr lang="en" dirty="0"/>
              <a:t>Accuracy up to </a:t>
            </a:r>
            <a:r>
              <a:rPr lang="en" b="1" dirty="0"/>
              <a:t>90%</a:t>
            </a:r>
            <a:endParaRPr b="1" dirty="0"/>
          </a:p>
        </p:txBody>
      </p:sp>
      <p:sp>
        <p:nvSpPr>
          <p:cNvPr id="6980" name="Google Shape;6980;p129"/>
          <p:cNvSpPr txBox="1">
            <a:spLocks noGrp="1"/>
          </p:cNvSpPr>
          <p:nvPr>
            <p:ph type="subTitle" idx="2"/>
          </p:nvPr>
        </p:nvSpPr>
        <p:spPr>
          <a:xfrm>
            <a:off x="949309" y="1699815"/>
            <a:ext cx="2008800" cy="62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Accuracy</a:t>
            </a:r>
            <a:endParaRPr b="1"/>
          </a:p>
        </p:txBody>
      </p:sp>
      <p:sp>
        <p:nvSpPr>
          <p:cNvPr id="6981" name="Google Shape;6981;p129"/>
          <p:cNvSpPr txBox="1">
            <a:spLocks noGrp="1"/>
          </p:cNvSpPr>
          <p:nvPr>
            <p:ph type="subTitle" idx="3"/>
          </p:nvPr>
        </p:nvSpPr>
        <p:spPr>
          <a:xfrm>
            <a:off x="3651325" y="2449400"/>
            <a:ext cx="2597400" cy="11967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SzPts val="1800"/>
              <a:buChar char="●"/>
            </a:pPr>
            <a:r>
              <a:rPr lang="en"/>
              <a:t>The presence(1) and absence(0) of heart disease can be determined</a:t>
            </a:r>
            <a:endParaRPr/>
          </a:p>
        </p:txBody>
      </p:sp>
      <p:sp>
        <p:nvSpPr>
          <p:cNvPr id="6982" name="Google Shape;6982;p129"/>
          <p:cNvSpPr txBox="1">
            <a:spLocks noGrp="1"/>
          </p:cNvSpPr>
          <p:nvPr>
            <p:ph type="subTitle" idx="4"/>
          </p:nvPr>
        </p:nvSpPr>
        <p:spPr>
          <a:xfrm>
            <a:off x="3945615" y="1699832"/>
            <a:ext cx="2008800" cy="62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Blood Test</a:t>
            </a:r>
            <a:endParaRPr b="1"/>
          </a:p>
        </p:txBody>
      </p:sp>
      <p:sp>
        <p:nvSpPr>
          <p:cNvPr id="6983" name="Google Shape;6983;p129"/>
          <p:cNvSpPr/>
          <p:nvPr/>
        </p:nvSpPr>
        <p:spPr>
          <a:xfrm>
            <a:off x="3679910" y="1924192"/>
            <a:ext cx="422734" cy="323428"/>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4" name="Google Shape;6984;p129"/>
          <p:cNvSpPr/>
          <p:nvPr/>
        </p:nvSpPr>
        <p:spPr>
          <a:xfrm>
            <a:off x="847805" y="1906586"/>
            <a:ext cx="410276" cy="358632"/>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5" name="Google Shape;6985;p129"/>
          <p:cNvGrpSpPr/>
          <p:nvPr/>
        </p:nvGrpSpPr>
        <p:grpSpPr>
          <a:xfrm>
            <a:off x="6416227" y="1953657"/>
            <a:ext cx="362147" cy="402660"/>
            <a:chOff x="-27710725" y="1959200"/>
            <a:chExt cx="260725" cy="295400"/>
          </a:xfrm>
        </p:grpSpPr>
        <p:sp>
          <p:nvSpPr>
            <p:cNvPr id="6986" name="Google Shape;6986;p12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2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129"/>
          <p:cNvGrpSpPr/>
          <p:nvPr/>
        </p:nvGrpSpPr>
        <p:grpSpPr>
          <a:xfrm>
            <a:off x="1839997" y="126127"/>
            <a:ext cx="689289" cy="603816"/>
            <a:chOff x="2768600" y="1372700"/>
            <a:chExt cx="794203" cy="627015"/>
          </a:xfrm>
        </p:grpSpPr>
        <p:sp>
          <p:nvSpPr>
            <p:cNvPr id="6989" name="Google Shape;6989;p129"/>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990" name="Google Shape;6990;p129"/>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991" name="Google Shape;6991;p129"/>
          <p:cNvSpPr txBox="1"/>
          <p:nvPr/>
        </p:nvSpPr>
        <p:spPr>
          <a:xfrm>
            <a:off x="1770041" y="195497"/>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800" b="1" i="0" u="none" strike="noStrike" cap="none">
                <a:solidFill>
                  <a:srgbClr val="000000"/>
                </a:solidFill>
                <a:latin typeface="Neucha"/>
                <a:ea typeface="Neucha"/>
                <a:cs typeface="Neucha"/>
                <a:sym typeface="Neucha"/>
              </a:rPr>
              <a:t>0</a:t>
            </a:r>
            <a:r>
              <a:rPr lang="en" sz="2800" b="1">
                <a:latin typeface="Neucha"/>
                <a:ea typeface="Neucha"/>
                <a:cs typeface="Neucha"/>
                <a:sym typeface="Neucha"/>
              </a:rPr>
              <a:t>5</a:t>
            </a:r>
            <a:endParaRPr/>
          </a:p>
        </p:txBody>
      </p:sp>
      <p:sp>
        <p:nvSpPr>
          <p:cNvPr id="6992" name="Google Shape;6992;p129"/>
          <p:cNvSpPr txBox="1">
            <a:spLocks noGrp="1"/>
          </p:cNvSpPr>
          <p:nvPr>
            <p:ph type="subTitle" idx="5"/>
          </p:nvPr>
        </p:nvSpPr>
        <p:spPr>
          <a:xfrm>
            <a:off x="6346250" y="2456900"/>
            <a:ext cx="2231700" cy="7587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SzPts val="1800"/>
              <a:buChar char="●"/>
            </a:pPr>
            <a:r>
              <a:rPr lang="en"/>
              <a:t>Consists of </a:t>
            </a:r>
            <a:r>
              <a:rPr lang="en" b="1"/>
              <a:t>13 most important features</a:t>
            </a:r>
            <a:endParaRPr b="1"/>
          </a:p>
        </p:txBody>
      </p:sp>
      <p:sp>
        <p:nvSpPr>
          <p:cNvPr id="6993" name="Google Shape;6993;p129"/>
          <p:cNvSpPr txBox="1">
            <a:spLocks noGrp="1"/>
          </p:cNvSpPr>
          <p:nvPr>
            <p:ph type="subTitle" idx="6"/>
          </p:nvPr>
        </p:nvSpPr>
        <p:spPr>
          <a:xfrm>
            <a:off x="6569150" y="1699820"/>
            <a:ext cx="2008800" cy="62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Features</a:t>
            </a:r>
            <a:endParaRPr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69"/>
                                        </p:tgtEl>
                                        <p:attrNameLst>
                                          <p:attrName>style.visibility</p:attrName>
                                        </p:attrNameLst>
                                      </p:cBhvr>
                                      <p:to>
                                        <p:strVal val="visible"/>
                                      </p:to>
                                    </p:set>
                                    <p:animEffect transition="in" filter="fade">
                                      <p:cBhvr>
                                        <p:cTn id="7" dur="1000"/>
                                        <p:tgtEl>
                                          <p:spTgt spid="6969"/>
                                        </p:tgtEl>
                                      </p:cBhvr>
                                    </p:animEffect>
                                  </p:childTnLst>
                                </p:cTn>
                              </p:par>
                              <p:par>
                                <p:cTn id="8" presetID="10" presetClass="entr" presetSubtype="0" fill="hold" nodeType="withEffect">
                                  <p:stCondLst>
                                    <p:cond delay="0"/>
                                  </p:stCondLst>
                                  <p:childTnLst>
                                    <p:set>
                                      <p:cBhvr>
                                        <p:cTn id="9" dur="1" fill="hold">
                                          <p:stCondLst>
                                            <p:cond delay="0"/>
                                          </p:stCondLst>
                                        </p:cTn>
                                        <p:tgtEl>
                                          <p:spTgt spid="6979"/>
                                        </p:tgtEl>
                                        <p:attrNameLst>
                                          <p:attrName>style.visibility</p:attrName>
                                        </p:attrNameLst>
                                      </p:cBhvr>
                                      <p:to>
                                        <p:strVal val="visible"/>
                                      </p:to>
                                    </p:set>
                                    <p:animEffect transition="in" filter="fade">
                                      <p:cBhvr>
                                        <p:cTn id="10" dur="1000"/>
                                        <p:tgtEl>
                                          <p:spTgt spid="6979"/>
                                        </p:tgtEl>
                                      </p:cBhvr>
                                    </p:animEffect>
                                  </p:childTnLst>
                                </p:cTn>
                              </p:par>
                              <p:par>
                                <p:cTn id="11" presetID="10" presetClass="entr" presetSubtype="0" fill="hold" nodeType="withEffect">
                                  <p:stCondLst>
                                    <p:cond delay="0"/>
                                  </p:stCondLst>
                                  <p:childTnLst>
                                    <p:set>
                                      <p:cBhvr>
                                        <p:cTn id="12" dur="1" fill="hold">
                                          <p:stCondLst>
                                            <p:cond delay="0"/>
                                          </p:stCondLst>
                                        </p:cTn>
                                        <p:tgtEl>
                                          <p:spTgt spid="6980"/>
                                        </p:tgtEl>
                                        <p:attrNameLst>
                                          <p:attrName>style.visibility</p:attrName>
                                        </p:attrNameLst>
                                      </p:cBhvr>
                                      <p:to>
                                        <p:strVal val="visible"/>
                                      </p:to>
                                    </p:set>
                                    <p:animEffect transition="in" filter="fade">
                                      <p:cBhvr>
                                        <p:cTn id="13" dur="1000"/>
                                        <p:tgtEl>
                                          <p:spTgt spid="6980"/>
                                        </p:tgtEl>
                                      </p:cBhvr>
                                    </p:animEffect>
                                  </p:childTnLst>
                                </p:cTn>
                              </p:par>
                              <p:par>
                                <p:cTn id="14" presetID="10" presetClass="entr" presetSubtype="0" fill="hold" nodeType="withEffect">
                                  <p:stCondLst>
                                    <p:cond delay="0"/>
                                  </p:stCondLst>
                                  <p:childTnLst>
                                    <p:set>
                                      <p:cBhvr>
                                        <p:cTn id="15" dur="1" fill="hold">
                                          <p:stCondLst>
                                            <p:cond delay="0"/>
                                          </p:stCondLst>
                                        </p:cTn>
                                        <p:tgtEl>
                                          <p:spTgt spid="6984"/>
                                        </p:tgtEl>
                                        <p:attrNameLst>
                                          <p:attrName>style.visibility</p:attrName>
                                        </p:attrNameLst>
                                      </p:cBhvr>
                                      <p:to>
                                        <p:strVal val="visible"/>
                                      </p:to>
                                    </p:set>
                                    <p:animEffect transition="in" filter="fade">
                                      <p:cBhvr>
                                        <p:cTn id="16" dur="1000"/>
                                        <p:tgtEl>
                                          <p:spTgt spid="698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972"/>
                                        </p:tgtEl>
                                        <p:attrNameLst>
                                          <p:attrName>style.visibility</p:attrName>
                                        </p:attrNameLst>
                                      </p:cBhvr>
                                      <p:to>
                                        <p:strVal val="visible"/>
                                      </p:to>
                                    </p:set>
                                    <p:animEffect transition="in" filter="fade">
                                      <p:cBhvr>
                                        <p:cTn id="21" dur="1000"/>
                                        <p:tgtEl>
                                          <p:spTgt spid="6972"/>
                                        </p:tgtEl>
                                      </p:cBhvr>
                                    </p:animEffect>
                                  </p:childTnLst>
                                </p:cTn>
                              </p:par>
                              <p:par>
                                <p:cTn id="22" presetID="10" presetClass="entr" presetSubtype="0" fill="hold" nodeType="withEffect">
                                  <p:stCondLst>
                                    <p:cond delay="0"/>
                                  </p:stCondLst>
                                  <p:childTnLst>
                                    <p:set>
                                      <p:cBhvr>
                                        <p:cTn id="23" dur="1" fill="hold">
                                          <p:stCondLst>
                                            <p:cond delay="0"/>
                                          </p:stCondLst>
                                        </p:cTn>
                                        <p:tgtEl>
                                          <p:spTgt spid="6981"/>
                                        </p:tgtEl>
                                        <p:attrNameLst>
                                          <p:attrName>style.visibility</p:attrName>
                                        </p:attrNameLst>
                                      </p:cBhvr>
                                      <p:to>
                                        <p:strVal val="visible"/>
                                      </p:to>
                                    </p:set>
                                    <p:animEffect transition="in" filter="fade">
                                      <p:cBhvr>
                                        <p:cTn id="24" dur="1000"/>
                                        <p:tgtEl>
                                          <p:spTgt spid="6981"/>
                                        </p:tgtEl>
                                      </p:cBhvr>
                                    </p:animEffect>
                                  </p:childTnLst>
                                </p:cTn>
                              </p:par>
                              <p:par>
                                <p:cTn id="25" presetID="10" presetClass="entr" presetSubtype="0" fill="hold" nodeType="withEffect">
                                  <p:stCondLst>
                                    <p:cond delay="0"/>
                                  </p:stCondLst>
                                  <p:childTnLst>
                                    <p:set>
                                      <p:cBhvr>
                                        <p:cTn id="26" dur="1" fill="hold">
                                          <p:stCondLst>
                                            <p:cond delay="0"/>
                                          </p:stCondLst>
                                        </p:cTn>
                                        <p:tgtEl>
                                          <p:spTgt spid="6982"/>
                                        </p:tgtEl>
                                        <p:attrNameLst>
                                          <p:attrName>style.visibility</p:attrName>
                                        </p:attrNameLst>
                                      </p:cBhvr>
                                      <p:to>
                                        <p:strVal val="visible"/>
                                      </p:to>
                                    </p:set>
                                    <p:animEffect transition="in" filter="fade">
                                      <p:cBhvr>
                                        <p:cTn id="27" dur="1000"/>
                                        <p:tgtEl>
                                          <p:spTgt spid="6982"/>
                                        </p:tgtEl>
                                      </p:cBhvr>
                                    </p:animEffect>
                                  </p:childTnLst>
                                </p:cTn>
                              </p:par>
                              <p:par>
                                <p:cTn id="28" presetID="10" presetClass="entr" presetSubtype="0" fill="hold" nodeType="withEffect">
                                  <p:stCondLst>
                                    <p:cond delay="0"/>
                                  </p:stCondLst>
                                  <p:childTnLst>
                                    <p:set>
                                      <p:cBhvr>
                                        <p:cTn id="29" dur="1" fill="hold">
                                          <p:stCondLst>
                                            <p:cond delay="0"/>
                                          </p:stCondLst>
                                        </p:cTn>
                                        <p:tgtEl>
                                          <p:spTgt spid="6983"/>
                                        </p:tgtEl>
                                        <p:attrNameLst>
                                          <p:attrName>style.visibility</p:attrName>
                                        </p:attrNameLst>
                                      </p:cBhvr>
                                      <p:to>
                                        <p:strVal val="visible"/>
                                      </p:to>
                                    </p:set>
                                    <p:animEffect transition="in" filter="fade">
                                      <p:cBhvr>
                                        <p:cTn id="30" dur="1000"/>
                                        <p:tgtEl>
                                          <p:spTgt spid="698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6975"/>
                                        </p:tgtEl>
                                        <p:attrNameLst>
                                          <p:attrName>style.visibility</p:attrName>
                                        </p:attrNameLst>
                                      </p:cBhvr>
                                      <p:to>
                                        <p:strVal val="visible"/>
                                      </p:to>
                                    </p:set>
                                    <p:animEffect transition="in" filter="fade">
                                      <p:cBhvr>
                                        <p:cTn id="35" dur="1000"/>
                                        <p:tgtEl>
                                          <p:spTgt spid="6975"/>
                                        </p:tgtEl>
                                      </p:cBhvr>
                                    </p:animEffect>
                                  </p:childTnLst>
                                </p:cTn>
                              </p:par>
                              <p:par>
                                <p:cTn id="36" presetID="10" presetClass="entr" presetSubtype="0" fill="hold" nodeType="withEffect">
                                  <p:stCondLst>
                                    <p:cond delay="0"/>
                                  </p:stCondLst>
                                  <p:childTnLst>
                                    <p:set>
                                      <p:cBhvr>
                                        <p:cTn id="37" dur="1" fill="hold">
                                          <p:stCondLst>
                                            <p:cond delay="0"/>
                                          </p:stCondLst>
                                        </p:cTn>
                                        <p:tgtEl>
                                          <p:spTgt spid="6985"/>
                                        </p:tgtEl>
                                        <p:attrNameLst>
                                          <p:attrName>style.visibility</p:attrName>
                                        </p:attrNameLst>
                                      </p:cBhvr>
                                      <p:to>
                                        <p:strVal val="visible"/>
                                      </p:to>
                                    </p:set>
                                    <p:animEffect transition="in" filter="fade">
                                      <p:cBhvr>
                                        <p:cTn id="38" dur="1000"/>
                                        <p:tgtEl>
                                          <p:spTgt spid="6985"/>
                                        </p:tgtEl>
                                      </p:cBhvr>
                                    </p:animEffect>
                                  </p:childTnLst>
                                </p:cTn>
                              </p:par>
                              <p:par>
                                <p:cTn id="39" presetID="10" presetClass="entr" presetSubtype="0" fill="hold" nodeType="withEffect">
                                  <p:stCondLst>
                                    <p:cond delay="0"/>
                                  </p:stCondLst>
                                  <p:childTnLst>
                                    <p:set>
                                      <p:cBhvr>
                                        <p:cTn id="40" dur="1" fill="hold">
                                          <p:stCondLst>
                                            <p:cond delay="0"/>
                                          </p:stCondLst>
                                        </p:cTn>
                                        <p:tgtEl>
                                          <p:spTgt spid="6992"/>
                                        </p:tgtEl>
                                        <p:attrNameLst>
                                          <p:attrName>style.visibility</p:attrName>
                                        </p:attrNameLst>
                                      </p:cBhvr>
                                      <p:to>
                                        <p:strVal val="visible"/>
                                      </p:to>
                                    </p:set>
                                    <p:animEffect transition="in" filter="fade">
                                      <p:cBhvr>
                                        <p:cTn id="41" dur="1000"/>
                                        <p:tgtEl>
                                          <p:spTgt spid="6992"/>
                                        </p:tgtEl>
                                      </p:cBhvr>
                                    </p:animEffect>
                                  </p:childTnLst>
                                </p:cTn>
                              </p:par>
                              <p:par>
                                <p:cTn id="42" presetID="10" presetClass="entr" presetSubtype="0" fill="hold" nodeType="withEffect">
                                  <p:stCondLst>
                                    <p:cond delay="0"/>
                                  </p:stCondLst>
                                  <p:childTnLst>
                                    <p:set>
                                      <p:cBhvr>
                                        <p:cTn id="43" dur="1" fill="hold">
                                          <p:stCondLst>
                                            <p:cond delay="0"/>
                                          </p:stCondLst>
                                        </p:cTn>
                                        <p:tgtEl>
                                          <p:spTgt spid="6993"/>
                                        </p:tgtEl>
                                        <p:attrNameLst>
                                          <p:attrName>style.visibility</p:attrName>
                                        </p:attrNameLst>
                                      </p:cBhvr>
                                      <p:to>
                                        <p:strVal val="visible"/>
                                      </p:to>
                                    </p:set>
                                    <p:animEffect transition="in" filter="fade">
                                      <p:cBhvr>
                                        <p:cTn id="44" dur="1000"/>
                                        <p:tgtEl>
                                          <p:spTgt spid="69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997"/>
        <p:cNvGrpSpPr/>
        <p:nvPr/>
      </p:nvGrpSpPr>
      <p:grpSpPr>
        <a:xfrm>
          <a:off x="0" y="0"/>
          <a:ext cx="0" cy="0"/>
          <a:chOff x="0" y="0"/>
          <a:chExt cx="0" cy="0"/>
        </a:xfrm>
      </p:grpSpPr>
      <p:sp>
        <p:nvSpPr>
          <p:cNvPr id="6998" name="Google Shape;6998;p130"/>
          <p:cNvSpPr txBox="1">
            <a:spLocks noGrp="1"/>
          </p:cNvSpPr>
          <p:nvPr>
            <p:ph type="subTitle" idx="4294967295"/>
          </p:nvPr>
        </p:nvSpPr>
        <p:spPr>
          <a:xfrm>
            <a:off x="3704543" y="1604650"/>
            <a:ext cx="5804400" cy="1196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dirty="0"/>
              <a:t>    Classification report shows:</a:t>
            </a:r>
            <a:endParaRPr sz="1600" dirty="0"/>
          </a:p>
          <a:p>
            <a:pPr marL="120650" lvl="0" indent="0" algn="ctr" rtl="0">
              <a:spcBef>
                <a:spcPts val="1600"/>
              </a:spcBef>
              <a:spcAft>
                <a:spcPts val="0"/>
              </a:spcAft>
              <a:buSzPts val="1700"/>
              <a:buNone/>
            </a:pPr>
            <a:r>
              <a:rPr lang="en" sz="1600" b="1" dirty="0"/>
              <a:t>93%</a:t>
            </a:r>
            <a:r>
              <a:rPr lang="en" sz="1600" dirty="0"/>
              <a:t> prediction of the presence heart disease were correct</a:t>
            </a:r>
            <a:endParaRPr sz="1600" dirty="0"/>
          </a:p>
          <a:p>
            <a:pPr marL="120650" lvl="0" indent="0" algn="ctr" rtl="0">
              <a:spcBef>
                <a:spcPts val="0"/>
              </a:spcBef>
              <a:spcAft>
                <a:spcPts val="0"/>
              </a:spcAft>
              <a:buSzPts val="1700"/>
              <a:buNone/>
            </a:pPr>
            <a:r>
              <a:rPr lang="en" sz="1600" b="1" dirty="0"/>
              <a:t>93%</a:t>
            </a:r>
            <a:r>
              <a:rPr lang="en" sz="1600" dirty="0"/>
              <a:t> of actual true correctly classified</a:t>
            </a:r>
            <a:endParaRPr sz="1600" dirty="0"/>
          </a:p>
          <a:p>
            <a:pPr marL="120650" lvl="0" indent="0" algn="ctr" rtl="0">
              <a:spcBef>
                <a:spcPts val="0"/>
              </a:spcBef>
              <a:spcAft>
                <a:spcPts val="0"/>
              </a:spcAft>
              <a:buSzPts val="1700"/>
              <a:buNone/>
            </a:pPr>
            <a:r>
              <a:rPr lang="en" sz="1600" b="1" dirty="0"/>
              <a:t>90%</a:t>
            </a:r>
            <a:r>
              <a:rPr lang="en" sz="1600" dirty="0"/>
              <a:t> indicates that the precision and recall were perfect</a:t>
            </a:r>
            <a:endParaRPr sz="1600" dirty="0"/>
          </a:p>
        </p:txBody>
      </p:sp>
      <p:sp>
        <p:nvSpPr>
          <p:cNvPr id="6999" name="Google Shape;6999;p130"/>
          <p:cNvSpPr txBox="1">
            <a:spLocks noGrp="1"/>
          </p:cNvSpPr>
          <p:nvPr>
            <p:ph type="subTitle" idx="4294967295"/>
          </p:nvPr>
        </p:nvSpPr>
        <p:spPr>
          <a:xfrm>
            <a:off x="5870838" y="1085448"/>
            <a:ext cx="2340900" cy="627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a:t>Quality Prediction</a:t>
            </a:r>
            <a:endParaRPr b="1" dirty="0"/>
          </a:p>
        </p:txBody>
      </p:sp>
      <p:grpSp>
        <p:nvGrpSpPr>
          <p:cNvPr id="7000" name="Google Shape;7000;p130"/>
          <p:cNvGrpSpPr/>
          <p:nvPr/>
        </p:nvGrpSpPr>
        <p:grpSpPr>
          <a:xfrm>
            <a:off x="5174919" y="969021"/>
            <a:ext cx="689289" cy="603816"/>
            <a:chOff x="2768600" y="1364814"/>
            <a:chExt cx="794203" cy="627015"/>
          </a:xfrm>
        </p:grpSpPr>
        <p:sp>
          <p:nvSpPr>
            <p:cNvPr id="7001" name="Google Shape;7001;p130"/>
            <p:cNvSpPr/>
            <p:nvPr/>
          </p:nvSpPr>
          <p:spPr>
            <a:xfrm>
              <a:off x="2768600" y="1364814"/>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002" name="Google Shape;7002;p130"/>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3" name="Google Shape;7003;p130"/>
          <p:cNvSpPr/>
          <p:nvPr/>
        </p:nvSpPr>
        <p:spPr>
          <a:xfrm>
            <a:off x="5360079" y="1076235"/>
            <a:ext cx="318970" cy="389411"/>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004" name="Google Shape;7004;p130"/>
          <p:cNvGraphicFramePr/>
          <p:nvPr>
            <p:extLst>
              <p:ext uri="{D42A27DB-BD31-4B8C-83A1-F6EECF244321}">
                <p14:modId xmlns:p14="http://schemas.microsoft.com/office/powerpoint/2010/main" val="1432002394"/>
              </p:ext>
            </p:extLst>
          </p:nvPr>
        </p:nvGraphicFramePr>
        <p:xfrm>
          <a:off x="4558743" y="3156125"/>
          <a:ext cx="4096000" cy="1791723"/>
        </p:xfrm>
        <a:graphic>
          <a:graphicData uri="http://schemas.openxmlformats.org/drawingml/2006/table">
            <a:tbl>
              <a:tblPr>
                <a:noFill/>
                <a:tableStyleId>{51B325A2-050E-4310-8DC6-6A52194D7F30}</a:tableStyleId>
              </a:tblPr>
              <a:tblGrid>
                <a:gridCol w="1225825">
                  <a:extLst>
                    <a:ext uri="{9D8B030D-6E8A-4147-A177-3AD203B41FA5}">
                      <a16:colId xmlns:a16="http://schemas.microsoft.com/office/drawing/2014/main" val="20000"/>
                    </a:ext>
                  </a:extLst>
                </a:gridCol>
                <a:gridCol w="1055600">
                  <a:extLst>
                    <a:ext uri="{9D8B030D-6E8A-4147-A177-3AD203B41FA5}">
                      <a16:colId xmlns:a16="http://schemas.microsoft.com/office/drawing/2014/main" val="20001"/>
                    </a:ext>
                  </a:extLst>
                </a:gridCol>
                <a:gridCol w="766950">
                  <a:extLst>
                    <a:ext uri="{9D8B030D-6E8A-4147-A177-3AD203B41FA5}">
                      <a16:colId xmlns:a16="http://schemas.microsoft.com/office/drawing/2014/main" val="20002"/>
                    </a:ext>
                  </a:extLst>
                </a:gridCol>
                <a:gridCol w="1047625">
                  <a:extLst>
                    <a:ext uri="{9D8B030D-6E8A-4147-A177-3AD203B41FA5}">
                      <a16:colId xmlns:a16="http://schemas.microsoft.com/office/drawing/2014/main" val="20003"/>
                    </a:ext>
                  </a:extLst>
                </a:gridCol>
              </a:tblGrid>
              <a:tr h="372400">
                <a:tc>
                  <a:txBody>
                    <a:bodyPr/>
                    <a:lstStyle/>
                    <a:p>
                      <a:pPr marL="0" lvl="0" indent="0" algn="ctr" rtl="0">
                        <a:lnSpc>
                          <a:spcPct val="115000"/>
                        </a:lnSpc>
                        <a:spcBef>
                          <a:spcPts val="0"/>
                        </a:spcBef>
                        <a:spcAft>
                          <a:spcPts val="0"/>
                        </a:spcAft>
                        <a:buNone/>
                      </a:pPr>
                      <a:r>
                        <a:rPr lang="en" b="1">
                          <a:latin typeface="Roboto Condensed"/>
                          <a:ea typeface="Roboto Condensed"/>
                          <a:cs typeface="Roboto Condensed"/>
                          <a:sym typeface="Roboto Condensed"/>
                        </a:rPr>
                        <a:t>Features</a:t>
                      </a:r>
                      <a:endParaRPr b="1">
                        <a:latin typeface="Roboto Condensed"/>
                        <a:ea typeface="Roboto Condensed"/>
                        <a:cs typeface="Roboto Condensed"/>
                        <a:sym typeface="Roboto Condensed"/>
                      </a:endParaRPr>
                    </a:p>
                  </a:txBody>
                  <a:tcPr marL="91425" marR="91425" marT="91425" marB="91425">
                    <a:solidFill>
                      <a:srgbClr val="F6BF9C"/>
                    </a:solidFill>
                  </a:tcPr>
                </a:tc>
                <a:tc>
                  <a:txBody>
                    <a:bodyPr/>
                    <a:lstStyle/>
                    <a:p>
                      <a:pPr marL="0" lvl="0" indent="0" algn="ctr" rtl="0">
                        <a:lnSpc>
                          <a:spcPct val="115000"/>
                        </a:lnSpc>
                        <a:spcBef>
                          <a:spcPts val="0"/>
                        </a:spcBef>
                        <a:spcAft>
                          <a:spcPts val="0"/>
                        </a:spcAft>
                        <a:buNone/>
                      </a:pPr>
                      <a:r>
                        <a:rPr lang="en" b="1">
                          <a:latin typeface="Roboto Condensed"/>
                          <a:ea typeface="Roboto Condensed"/>
                          <a:cs typeface="Roboto Condensed"/>
                          <a:sym typeface="Roboto Condensed"/>
                        </a:rPr>
                        <a:t>Precision</a:t>
                      </a:r>
                      <a:endParaRPr b="1">
                        <a:latin typeface="Roboto Condensed"/>
                        <a:ea typeface="Roboto Condensed"/>
                        <a:cs typeface="Roboto Condensed"/>
                        <a:sym typeface="Roboto Condensed"/>
                      </a:endParaRPr>
                    </a:p>
                  </a:txBody>
                  <a:tcPr marL="91425" marR="91425" marT="91425" marB="91425">
                    <a:solidFill>
                      <a:srgbClr val="F6BF9C"/>
                    </a:solidFill>
                  </a:tcPr>
                </a:tc>
                <a:tc>
                  <a:txBody>
                    <a:bodyPr/>
                    <a:lstStyle/>
                    <a:p>
                      <a:pPr marL="0" lvl="0" indent="0" algn="ctr" rtl="0">
                        <a:lnSpc>
                          <a:spcPct val="115000"/>
                        </a:lnSpc>
                        <a:spcBef>
                          <a:spcPts val="0"/>
                        </a:spcBef>
                        <a:spcAft>
                          <a:spcPts val="0"/>
                        </a:spcAft>
                        <a:buNone/>
                      </a:pPr>
                      <a:r>
                        <a:rPr lang="en" b="1">
                          <a:latin typeface="Roboto Condensed"/>
                          <a:ea typeface="Roboto Condensed"/>
                          <a:cs typeface="Roboto Condensed"/>
                          <a:sym typeface="Roboto Condensed"/>
                        </a:rPr>
                        <a:t>Recall</a:t>
                      </a:r>
                      <a:endParaRPr b="1">
                        <a:latin typeface="Roboto Condensed"/>
                        <a:ea typeface="Roboto Condensed"/>
                        <a:cs typeface="Roboto Condensed"/>
                        <a:sym typeface="Roboto Condensed"/>
                      </a:endParaRPr>
                    </a:p>
                  </a:txBody>
                  <a:tcPr marL="91425" marR="91425" marT="91425" marB="91425">
                    <a:solidFill>
                      <a:srgbClr val="F6BF9C"/>
                    </a:solidFill>
                  </a:tcPr>
                </a:tc>
                <a:tc>
                  <a:txBody>
                    <a:bodyPr/>
                    <a:lstStyle/>
                    <a:p>
                      <a:pPr marL="0" lvl="0" indent="0" algn="ctr" rtl="0">
                        <a:lnSpc>
                          <a:spcPct val="115000"/>
                        </a:lnSpc>
                        <a:spcBef>
                          <a:spcPts val="0"/>
                        </a:spcBef>
                        <a:spcAft>
                          <a:spcPts val="0"/>
                        </a:spcAft>
                        <a:buNone/>
                      </a:pPr>
                      <a:r>
                        <a:rPr lang="en" b="1">
                          <a:latin typeface="Roboto Condensed"/>
                          <a:ea typeface="Roboto Condensed"/>
                          <a:cs typeface="Roboto Condensed"/>
                          <a:sym typeface="Roboto Condensed"/>
                        </a:rPr>
                        <a:t>F-Score</a:t>
                      </a:r>
                      <a:endParaRPr b="1">
                        <a:latin typeface="Roboto Condensed"/>
                        <a:ea typeface="Roboto Condensed"/>
                        <a:cs typeface="Roboto Condensed"/>
                        <a:sym typeface="Roboto Condensed"/>
                      </a:endParaRPr>
                    </a:p>
                  </a:txBody>
                  <a:tcPr marL="91425" marR="91425" marT="91425" marB="91425">
                    <a:solidFill>
                      <a:srgbClr val="F6BF9C"/>
                    </a:solidFill>
                  </a:tcPr>
                </a:tc>
                <a:extLst>
                  <a:ext uri="{0D108BD9-81ED-4DB2-BD59-A6C34878D82A}">
                    <a16:rowId xmlns:a16="http://schemas.microsoft.com/office/drawing/2014/main" val="10000"/>
                  </a:ext>
                </a:extLst>
              </a:tr>
              <a:tr h="732775">
                <a:tc>
                  <a:txBody>
                    <a:bodyPr/>
                    <a:lstStyle/>
                    <a:p>
                      <a:pPr marL="0" lvl="0" indent="0" algn="ctr" rtl="0">
                        <a:lnSpc>
                          <a:spcPct val="115000"/>
                        </a:lnSpc>
                        <a:spcBef>
                          <a:spcPts val="0"/>
                        </a:spcBef>
                        <a:spcAft>
                          <a:spcPts val="0"/>
                        </a:spcAft>
                        <a:buNone/>
                      </a:pPr>
                      <a:r>
                        <a:rPr lang="en" dirty="0">
                          <a:latin typeface="Roboto Condensed"/>
                          <a:ea typeface="Roboto Condensed"/>
                          <a:cs typeface="Roboto Condensed"/>
                          <a:sym typeface="Roboto Condensed"/>
                        </a:rPr>
                        <a:t>Absence</a:t>
                      </a:r>
                      <a:endParaRPr dirty="0">
                        <a:latin typeface="Roboto Condensed"/>
                        <a:ea typeface="Roboto Condensed"/>
                        <a:cs typeface="Roboto Condensed"/>
                        <a:sym typeface="Roboto Condensed"/>
                      </a:endParaRPr>
                    </a:p>
                  </a:txBody>
                  <a:tcPr marL="91425" marR="91425" marT="91425" marB="91425">
                    <a:solidFill>
                      <a:schemeClr val="lt1"/>
                    </a:solidFill>
                  </a:tcPr>
                </a:tc>
                <a:tc>
                  <a:txBody>
                    <a:bodyPr/>
                    <a:lstStyle/>
                    <a:p>
                      <a:pPr marL="0" lvl="0" indent="0" algn="ctr" rtl="0">
                        <a:lnSpc>
                          <a:spcPct val="115000"/>
                        </a:lnSpc>
                        <a:spcBef>
                          <a:spcPts val="0"/>
                        </a:spcBef>
                        <a:spcAft>
                          <a:spcPts val="0"/>
                        </a:spcAft>
                        <a:buNone/>
                      </a:pPr>
                      <a:r>
                        <a:rPr lang="en" dirty="0">
                          <a:latin typeface="Roboto Condensed"/>
                          <a:ea typeface="Roboto Condensed"/>
                          <a:cs typeface="Roboto Condensed"/>
                          <a:sym typeface="Roboto Condensed"/>
                        </a:rPr>
                        <a:t>87%</a:t>
                      </a:r>
                      <a:endParaRPr dirty="0">
                        <a:latin typeface="Roboto Condensed"/>
                        <a:ea typeface="Roboto Condensed"/>
                        <a:cs typeface="Roboto Condensed"/>
                        <a:sym typeface="Roboto Condensed"/>
                      </a:endParaRPr>
                    </a:p>
                  </a:txBody>
                  <a:tcPr marL="91425" marR="91425" marT="91425" marB="91425">
                    <a:solidFill>
                      <a:schemeClr val="lt1"/>
                    </a:solidFill>
                  </a:tcPr>
                </a:tc>
                <a:tc>
                  <a:txBody>
                    <a:bodyPr/>
                    <a:lstStyle/>
                    <a:p>
                      <a:pPr marL="0" lvl="0" indent="0" algn="ctr" rtl="0">
                        <a:lnSpc>
                          <a:spcPct val="115000"/>
                        </a:lnSpc>
                        <a:spcBef>
                          <a:spcPts val="0"/>
                        </a:spcBef>
                        <a:spcAft>
                          <a:spcPts val="0"/>
                        </a:spcAft>
                        <a:buNone/>
                      </a:pPr>
                      <a:r>
                        <a:rPr lang="en" dirty="0">
                          <a:latin typeface="Roboto Condensed"/>
                          <a:ea typeface="Roboto Condensed"/>
                          <a:cs typeface="Roboto Condensed"/>
                          <a:sym typeface="Roboto Condensed"/>
                        </a:rPr>
                        <a:t>93%</a:t>
                      </a:r>
                      <a:endParaRPr dirty="0">
                        <a:latin typeface="Roboto Condensed"/>
                        <a:ea typeface="Roboto Condensed"/>
                        <a:cs typeface="Roboto Condensed"/>
                        <a:sym typeface="Roboto Condensed"/>
                      </a:endParaRPr>
                    </a:p>
                  </a:txBody>
                  <a:tcPr marL="91425" marR="91425" marT="91425" marB="91425">
                    <a:solidFill>
                      <a:schemeClr val="lt1"/>
                    </a:solidFill>
                  </a:tcPr>
                </a:tc>
                <a:tc>
                  <a:txBody>
                    <a:bodyPr/>
                    <a:lstStyle/>
                    <a:p>
                      <a:pPr marL="0" lvl="0" indent="0" algn="ctr" rtl="0">
                        <a:lnSpc>
                          <a:spcPct val="115000"/>
                        </a:lnSpc>
                        <a:spcBef>
                          <a:spcPts val="0"/>
                        </a:spcBef>
                        <a:spcAft>
                          <a:spcPts val="0"/>
                        </a:spcAft>
                        <a:buNone/>
                      </a:pPr>
                      <a:r>
                        <a:rPr lang="en" dirty="0">
                          <a:latin typeface="Roboto Condensed"/>
                          <a:ea typeface="Roboto Condensed"/>
                          <a:cs typeface="Roboto Condensed"/>
                          <a:sym typeface="Roboto Condensed"/>
                        </a:rPr>
                        <a:t>90%</a:t>
                      </a:r>
                      <a:endParaRPr dirty="0">
                        <a:latin typeface="Roboto Condensed"/>
                        <a:ea typeface="Roboto Condensed"/>
                        <a:cs typeface="Roboto Condensed"/>
                        <a:sym typeface="Roboto Condensed"/>
                      </a:endParaRPr>
                    </a:p>
                  </a:txBody>
                  <a:tcPr marL="91425" marR="91425" marT="91425" marB="91425">
                    <a:solidFill>
                      <a:schemeClr val="lt1"/>
                    </a:solidFill>
                  </a:tcPr>
                </a:tc>
                <a:extLst>
                  <a:ext uri="{0D108BD9-81ED-4DB2-BD59-A6C34878D82A}">
                    <a16:rowId xmlns:a16="http://schemas.microsoft.com/office/drawing/2014/main" val="10001"/>
                  </a:ext>
                </a:extLst>
              </a:tr>
              <a:tr h="647625">
                <a:tc>
                  <a:txBody>
                    <a:bodyPr/>
                    <a:lstStyle/>
                    <a:p>
                      <a:pPr marL="0" lvl="0" indent="0" algn="ctr" rtl="0">
                        <a:lnSpc>
                          <a:spcPct val="115000"/>
                        </a:lnSpc>
                        <a:spcBef>
                          <a:spcPts val="0"/>
                        </a:spcBef>
                        <a:spcAft>
                          <a:spcPts val="0"/>
                        </a:spcAft>
                        <a:buNone/>
                      </a:pPr>
                      <a:r>
                        <a:rPr lang="en" dirty="0">
                          <a:latin typeface="Roboto Condensed"/>
                          <a:ea typeface="Roboto Condensed"/>
                          <a:cs typeface="Roboto Condensed"/>
                          <a:sym typeface="Roboto Condensed"/>
                        </a:rPr>
                        <a:t>Presence</a:t>
                      </a:r>
                      <a:endParaRPr dirty="0">
                        <a:latin typeface="Roboto Condensed"/>
                        <a:ea typeface="Roboto Condensed"/>
                        <a:cs typeface="Roboto Condensed"/>
                        <a:sym typeface="Roboto Condensed"/>
                      </a:endParaRPr>
                    </a:p>
                  </a:txBody>
                  <a:tcPr marL="91425" marR="91425" marT="91425" marB="91425">
                    <a:solidFill>
                      <a:schemeClr val="lt1"/>
                    </a:solidFill>
                  </a:tcPr>
                </a:tc>
                <a:tc>
                  <a:txBody>
                    <a:bodyPr/>
                    <a:lstStyle/>
                    <a:p>
                      <a:pPr marL="0" lvl="0" indent="0" algn="ctr" rtl="0">
                        <a:lnSpc>
                          <a:spcPct val="115000"/>
                        </a:lnSpc>
                        <a:spcBef>
                          <a:spcPts val="0"/>
                        </a:spcBef>
                        <a:spcAft>
                          <a:spcPts val="0"/>
                        </a:spcAft>
                        <a:buNone/>
                      </a:pPr>
                      <a:r>
                        <a:rPr lang="en">
                          <a:latin typeface="Roboto Condensed"/>
                          <a:ea typeface="Roboto Condensed"/>
                          <a:cs typeface="Roboto Condensed"/>
                          <a:sym typeface="Roboto Condensed"/>
                        </a:rPr>
                        <a:t>93%</a:t>
                      </a:r>
                      <a:endParaRPr>
                        <a:latin typeface="Roboto Condensed"/>
                        <a:ea typeface="Roboto Condensed"/>
                        <a:cs typeface="Roboto Condensed"/>
                        <a:sym typeface="Roboto Condensed"/>
                      </a:endParaRPr>
                    </a:p>
                  </a:txBody>
                  <a:tcPr marL="91425" marR="91425" marT="91425" marB="91425">
                    <a:solidFill>
                      <a:schemeClr val="lt1"/>
                    </a:solidFill>
                  </a:tcPr>
                </a:tc>
                <a:tc>
                  <a:txBody>
                    <a:bodyPr/>
                    <a:lstStyle/>
                    <a:p>
                      <a:pPr marL="0" lvl="0" indent="0" algn="ctr" rtl="0">
                        <a:lnSpc>
                          <a:spcPct val="115000"/>
                        </a:lnSpc>
                        <a:spcBef>
                          <a:spcPts val="0"/>
                        </a:spcBef>
                        <a:spcAft>
                          <a:spcPts val="0"/>
                        </a:spcAft>
                        <a:buNone/>
                      </a:pPr>
                      <a:r>
                        <a:rPr lang="en">
                          <a:latin typeface="Roboto Condensed"/>
                          <a:ea typeface="Roboto Condensed"/>
                          <a:cs typeface="Roboto Condensed"/>
                          <a:sym typeface="Roboto Condensed"/>
                        </a:rPr>
                        <a:t>87%</a:t>
                      </a:r>
                      <a:endParaRPr>
                        <a:latin typeface="Roboto Condensed"/>
                        <a:ea typeface="Roboto Condensed"/>
                        <a:cs typeface="Roboto Condensed"/>
                        <a:sym typeface="Roboto Condensed"/>
                      </a:endParaRPr>
                    </a:p>
                  </a:txBody>
                  <a:tcPr marL="91425" marR="91425" marT="91425" marB="91425">
                    <a:solidFill>
                      <a:schemeClr val="lt1"/>
                    </a:solidFill>
                  </a:tcPr>
                </a:tc>
                <a:tc>
                  <a:txBody>
                    <a:bodyPr/>
                    <a:lstStyle/>
                    <a:p>
                      <a:pPr marL="0" lvl="0" indent="0" algn="ctr" rtl="0">
                        <a:lnSpc>
                          <a:spcPct val="115000"/>
                        </a:lnSpc>
                        <a:spcBef>
                          <a:spcPts val="0"/>
                        </a:spcBef>
                        <a:spcAft>
                          <a:spcPts val="0"/>
                        </a:spcAft>
                        <a:buNone/>
                      </a:pPr>
                      <a:r>
                        <a:rPr lang="en" dirty="0">
                          <a:latin typeface="Roboto Condensed"/>
                          <a:ea typeface="Roboto Condensed"/>
                          <a:cs typeface="Roboto Condensed"/>
                          <a:sym typeface="Roboto Condensed"/>
                        </a:rPr>
                        <a:t>90%</a:t>
                      </a:r>
                      <a:endParaRPr dirty="0">
                        <a:latin typeface="Roboto Condensed"/>
                        <a:ea typeface="Roboto Condensed"/>
                        <a:cs typeface="Roboto Condensed"/>
                        <a:sym typeface="Roboto Condensed"/>
                      </a:endParaRPr>
                    </a:p>
                  </a:txBody>
                  <a:tcPr marL="91425" marR="91425" marT="91425" marB="91425">
                    <a:solidFill>
                      <a:schemeClr val="lt1"/>
                    </a:solidFill>
                  </a:tcPr>
                </a:tc>
                <a:extLst>
                  <a:ext uri="{0D108BD9-81ED-4DB2-BD59-A6C34878D82A}">
                    <a16:rowId xmlns:a16="http://schemas.microsoft.com/office/drawing/2014/main" val="10002"/>
                  </a:ext>
                </a:extLst>
              </a:tr>
            </a:tbl>
          </a:graphicData>
        </a:graphic>
      </p:graphicFrame>
      <p:sp>
        <p:nvSpPr>
          <p:cNvPr id="7005" name="Google Shape;7005;p130"/>
          <p:cNvSpPr txBox="1">
            <a:spLocks noGrp="1"/>
          </p:cNvSpPr>
          <p:nvPr>
            <p:ph type="ctrTitle"/>
          </p:nvPr>
        </p:nvSpPr>
        <p:spPr>
          <a:xfrm>
            <a:off x="720000" y="-12"/>
            <a:ext cx="7704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and Findings</a:t>
            </a:r>
            <a:endParaRPr/>
          </a:p>
        </p:txBody>
      </p:sp>
      <p:grpSp>
        <p:nvGrpSpPr>
          <p:cNvPr id="7006" name="Google Shape;7006;p130"/>
          <p:cNvGrpSpPr/>
          <p:nvPr/>
        </p:nvGrpSpPr>
        <p:grpSpPr>
          <a:xfrm>
            <a:off x="1839997" y="126127"/>
            <a:ext cx="689289" cy="603816"/>
            <a:chOff x="2768600" y="1372700"/>
            <a:chExt cx="794203" cy="627015"/>
          </a:xfrm>
        </p:grpSpPr>
        <p:sp>
          <p:nvSpPr>
            <p:cNvPr id="7007" name="Google Shape;7007;p130"/>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7008" name="Google Shape;7008;p130"/>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09" name="Google Shape;7009;p130"/>
          <p:cNvSpPr txBox="1"/>
          <p:nvPr/>
        </p:nvSpPr>
        <p:spPr>
          <a:xfrm>
            <a:off x="1770041" y="195497"/>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800" b="1" i="0" u="none" strike="noStrike" cap="none">
                <a:solidFill>
                  <a:srgbClr val="000000"/>
                </a:solidFill>
                <a:latin typeface="Neucha"/>
                <a:ea typeface="Neucha"/>
                <a:cs typeface="Neucha"/>
                <a:sym typeface="Neucha"/>
              </a:rPr>
              <a:t>0</a:t>
            </a:r>
            <a:r>
              <a:rPr lang="en" sz="2800" b="1">
                <a:latin typeface="Neucha"/>
                <a:ea typeface="Neucha"/>
                <a:cs typeface="Neucha"/>
                <a:sym typeface="Neucha"/>
              </a:rPr>
              <a:t>5</a:t>
            </a:r>
            <a:endParaRPr/>
          </a:p>
        </p:txBody>
      </p:sp>
      <p:grpSp>
        <p:nvGrpSpPr>
          <p:cNvPr id="7010" name="Google Shape;7010;p130"/>
          <p:cNvGrpSpPr/>
          <p:nvPr/>
        </p:nvGrpSpPr>
        <p:grpSpPr>
          <a:xfrm>
            <a:off x="513909" y="1055274"/>
            <a:ext cx="689289" cy="603816"/>
            <a:chOff x="2768600" y="1364814"/>
            <a:chExt cx="794203" cy="627015"/>
          </a:xfrm>
        </p:grpSpPr>
        <p:sp>
          <p:nvSpPr>
            <p:cNvPr id="7011" name="Google Shape;7011;p130"/>
            <p:cNvSpPr/>
            <p:nvPr/>
          </p:nvSpPr>
          <p:spPr>
            <a:xfrm>
              <a:off x="2768600" y="1364814"/>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012" name="Google Shape;7012;p130"/>
            <p:cNvSpPr/>
            <p:nvPr/>
          </p:nvSpPr>
          <p:spPr>
            <a:xfrm>
              <a:off x="2798950" y="1395650"/>
              <a:ext cx="733500" cy="581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130"/>
          <p:cNvGrpSpPr/>
          <p:nvPr/>
        </p:nvGrpSpPr>
        <p:grpSpPr>
          <a:xfrm>
            <a:off x="653416" y="1171713"/>
            <a:ext cx="410276" cy="402626"/>
            <a:chOff x="-24338900" y="2710600"/>
            <a:chExt cx="295375" cy="295375"/>
          </a:xfrm>
        </p:grpSpPr>
        <p:sp>
          <p:nvSpPr>
            <p:cNvPr id="7014" name="Google Shape;7014;p130"/>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30"/>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130"/>
          <p:cNvGrpSpPr/>
          <p:nvPr/>
        </p:nvGrpSpPr>
        <p:grpSpPr>
          <a:xfrm>
            <a:off x="266620" y="1890203"/>
            <a:ext cx="3546401" cy="2768580"/>
            <a:chOff x="4972846" y="1517194"/>
            <a:chExt cx="2962741" cy="2240132"/>
          </a:xfrm>
        </p:grpSpPr>
        <p:sp>
          <p:nvSpPr>
            <p:cNvPr id="7017" name="Google Shape;7017;p130"/>
            <p:cNvSpPr/>
            <p:nvPr/>
          </p:nvSpPr>
          <p:spPr>
            <a:xfrm>
              <a:off x="5326848" y="1542235"/>
              <a:ext cx="2392253" cy="1611524"/>
            </a:xfrm>
            <a:custGeom>
              <a:avLst/>
              <a:gdLst/>
              <a:ahLst/>
              <a:cxnLst/>
              <a:rect l="l" t="t" r="r" b="b"/>
              <a:pathLst>
                <a:path w="231527" h="148596" extrusionOk="0">
                  <a:moveTo>
                    <a:pt x="119943" y="4235"/>
                  </a:moveTo>
                  <a:cubicBezTo>
                    <a:pt x="122088" y="4235"/>
                    <a:pt x="123132" y="6820"/>
                    <a:pt x="121648" y="8360"/>
                  </a:cubicBezTo>
                  <a:cubicBezTo>
                    <a:pt x="121150" y="8839"/>
                    <a:pt x="120544" y="9055"/>
                    <a:pt x="119951" y="9055"/>
                  </a:cubicBezTo>
                  <a:cubicBezTo>
                    <a:pt x="118708" y="9055"/>
                    <a:pt x="117523" y="8107"/>
                    <a:pt x="117523" y="6655"/>
                  </a:cubicBezTo>
                  <a:cubicBezTo>
                    <a:pt x="117578" y="5335"/>
                    <a:pt x="118623" y="4290"/>
                    <a:pt x="119943" y="4290"/>
                  </a:cubicBezTo>
                  <a:lnTo>
                    <a:pt x="119943" y="4235"/>
                  </a:lnTo>
                  <a:close/>
                  <a:moveTo>
                    <a:pt x="124727" y="12704"/>
                  </a:moveTo>
                  <a:cubicBezTo>
                    <a:pt x="184506" y="12704"/>
                    <a:pt x="215633" y="13639"/>
                    <a:pt x="217118" y="15399"/>
                  </a:cubicBezTo>
                  <a:cubicBezTo>
                    <a:pt x="219042" y="17709"/>
                    <a:pt x="219647" y="50595"/>
                    <a:pt x="219592" y="72098"/>
                  </a:cubicBezTo>
                  <a:cubicBezTo>
                    <a:pt x="219537" y="84857"/>
                    <a:pt x="219097" y="127037"/>
                    <a:pt x="215688" y="134407"/>
                  </a:cubicBezTo>
                  <a:cubicBezTo>
                    <a:pt x="215523" y="134791"/>
                    <a:pt x="214973" y="135891"/>
                    <a:pt x="213983" y="135891"/>
                  </a:cubicBezTo>
                  <a:lnTo>
                    <a:pt x="20348" y="135891"/>
                  </a:lnTo>
                  <a:cubicBezTo>
                    <a:pt x="18203" y="135891"/>
                    <a:pt x="16554" y="132867"/>
                    <a:pt x="15289" y="126377"/>
                  </a:cubicBezTo>
                  <a:cubicBezTo>
                    <a:pt x="12814" y="114279"/>
                    <a:pt x="11494" y="89861"/>
                    <a:pt x="11824" y="61044"/>
                  </a:cubicBezTo>
                  <a:cubicBezTo>
                    <a:pt x="11934" y="49056"/>
                    <a:pt x="12319" y="37782"/>
                    <a:pt x="12924" y="29368"/>
                  </a:cubicBezTo>
                  <a:cubicBezTo>
                    <a:pt x="13914" y="15289"/>
                    <a:pt x="15069" y="14849"/>
                    <a:pt x="15729" y="14574"/>
                  </a:cubicBezTo>
                  <a:cubicBezTo>
                    <a:pt x="18478" y="13364"/>
                    <a:pt x="81942" y="12704"/>
                    <a:pt x="124727" y="12704"/>
                  </a:cubicBezTo>
                  <a:close/>
                  <a:moveTo>
                    <a:pt x="125937" y="1"/>
                  </a:moveTo>
                  <a:cubicBezTo>
                    <a:pt x="66323" y="1"/>
                    <a:pt x="7260" y="991"/>
                    <a:pt x="3575" y="2036"/>
                  </a:cubicBezTo>
                  <a:cubicBezTo>
                    <a:pt x="1870" y="4345"/>
                    <a:pt x="0" y="31897"/>
                    <a:pt x="55" y="68414"/>
                  </a:cubicBezTo>
                  <a:cubicBezTo>
                    <a:pt x="110" y="108724"/>
                    <a:pt x="2420" y="137816"/>
                    <a:pt x="6160" y="146285"/>
                  </a:cubicBezTo>
                  <a:cubicBezTo>
                    <a:pt x="6820" y="147770"/>
                    <a:pt x="7480" y="148595"/>
                    <a:pt x="8085" y="148595"/>
                  </a:cubicBezTo>
                  <a:lnTo>
                    <a:pt x="226632" y="148595"/>
                  </a:lnTo>
                  <a:cubicBezTo>
                    <a:pt x="228666" y="147000"/>
                    <a:pt x="230921" y="124068"/>
                    <a:pt x="231251" y="76113"/>
                  </a:cubicBezTo>
                  <a:cubicBezTo>
                    <a:pt x="231526" y="35692"/>
                    <a:pt x="230206" y="5170"/>
                    <a:pt x="228886" y="2640"/>
                  </a:cubicBezTo>
                  <a:cubicBezTo>
                    <a:pt x="226522" y="1376"/>
                    <a:pt x="198255" y="1"/>
                    <a:pt x="125937" y="1"/>
                  </a:cubicBezTo>
                  <a:close/>
                </a:path>
              </a:pathLst>
            </a:custGeom>
            <a:solidFill>
              <a:srgbClr val="63C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30"/>
            <p:cNvSpPr/>
            <p:nvPr/>
          </p:nvSpPr>
          <p:spPr>
            <a:xfrm>
              <a:off x="5369550" y="1542226"/>
              <a:ext cx="2157567" cy="75132"/>
            </a:xfrm>
            <a:custGeom>
              <a:avLst/>
              <a:gdLst/>
              <a:ahLst/>
              <a:cxnLst/>
              <a:rect l="l" t="t" r="r" b="b"/>
              <a:pathLst>
                <a:path w="28433" h="3412" extrusionOk="0">
                  <a:moveTo>
                    <a:pt x="19569" y="1"/>
                  </a:moveTo>
                  <a:cubicBezTo>
                    <a:pt x="13232" y="1"/>
                    <a:pt x="6890" y="455"/>
                    <a:pt x="606" y="1364"/>
                  </a:cubicBezTo>
                  <a:cubicBezTo>
                    <a:pt x="1" y="1529"/>
                    <a:pt x="1" y="2409"/>
                    <a:pt x="606" y="2574"/>
                  </a:cubicBezTo>
                  <a:cubicBezTo>
                    <a:pt x="4321" y="3166"/>
                    <a:pt x="8127" y="3411"/>
                    <a:pt x="11947" y="3411"/>
                  </a:cubicBezTo>
                  <a:cubicBezTo>
                    <a:pt x="17004" y="3411"/>
                    <a:pt x="22084" y="2981"/>
                    <a:pt x="27003" y="2354"/>
                  </a:cubicBezTo>
                  <a:cubicBezTo>
                    <a:pt x="28433" y="2354"/>
                    <a:pt x="28433" y="209"/>
                    <a:pt x="27003" y="209"/>
                  </a:cubicBezTo>
                  <a:cubicBezTo>
                    <a:pt x="24528" y="70"/>
                    <a:pt x="22049" y="1"/>
                    <a:pt x="19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30"/>
            <p:cNvSpPr/>
            <p:nvPr/>
          </p:nvSpPr>
          <p:spPr>
            <a:xfrm>
              <a:off x="5369550" y="3049075"/>
              <a:ext cx="2334198" cy="122872"/>
            </a:xfrm>
            <a:custGeom>
              <a:avLst/>
              <a:gdLst/>
              <a:ahLst/>
              <a:cxnLst/>
              <a:rect l="l" t="t" r="r" b="b"/>
              <a:pathLst>
                <a:path w="38442" h="5358" extrusionOk="0">
                  <a:moveTo>
                    <a:pt x="28961" y="1"/>
                  </a:moveTo>
                  <a:cubicBezTo>
                    <a:pt x="19986" y="1"/>
                    <a:pt x="10523" y="2211"/>
                    <a:pt x="1815" y="2551"/>
                  </a:cubicBezTo>
                  <a:cubicBezTo>
                    <a:pt x="0" y="2551"/>
                    <a:pt x="0" y="5300"/>
                    <a:pt x="1815" y="5300"/>
                  </a:cubicBezTo>
                  <a:cubicBezTo>
                    <a:pt x="3305" y="5341"/>
                    <a:pt x="4791" y="5358"/>
                    <a:pt x="6276" y="5358"/>
                  </a:cubicBezTo>
                  <a:cubicBezTo>
                    <a:pt x="10876" y="5358"/>
                    <a:pt x="15459" y="5192"/>
                    <a:pt x="20073" y="5025"/>
                  </a:cubicBezTo>
                  <a:cubicBezTo>
                    <a:pt x="25572" y="4805"/>
                    <a:pt x="31292" y="5025"/>
                    <a:pt x="36736" y="3980"/>
                  </a:cubicBezTo>
                  <a:cubicBezTo>
                    <a:pt x="38386" y="3705"/>
                    <a:pt x="38441" y="956"/>
                    <a:pt x="36736" y="681"/>
                  </a:cubicBezTo>
                  <a:cubicBezTo>
                    <a:pt x="34208" y="193"/>
                    <a:pt x="31606" y="1"/>
                    <a:pt x="289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30"/>
            <p:cNvSpPr/>
            <p:nvPr/>
          </p:nvSpPr>
          <p:spPr>
            <a:xfrm>
              <a:off x="4999545" y="3641611"/>
              <a:ext cx="2887748" cy="90664"/>
            </a:xfrm>
            <a:custGeom>
              <a:avLst/>
              <a:gdLst/>
              <a:ahLst/>
              <a:cxnLst/>
              <a:rect l="l" t="t" r="r" b="b"/>
              <a:pathLst>
                <a:path w="279482" h="8360" extrusionOk="0">
                  <a:moveTo>
                    <a:pt x="279481" y="0"/>
                  </a:moveTo>
                  <a:lnTo>
                    <a:pt x="279481" y="0"/>
                  </a:lnTo>
                  <a:cubicBezTo>
                    <a:pt x="265183" y="2090"/>
                    <a:pt x="171693" y="2255"/>
                    <a:pt x="141666" y="2255"/>
                  </a:cubicBezTo>
                  <a:cubicBezTo>
                    <a:pt x="105425" y="2255"/>
                    <a:pt x="69843" y="2035"/>
                    <a:pt x="44051" y="1650"/>
                  </a:cubicBezTo>
                  <a:cubicBezTo>
                    <a:pt x="13364" y="1155"/>
                    <a:pt x="3355" y="605"/>
                    <a:pt x="1" y="55"/>
                  </a:cubicBezTo>
                  <a:lnTo>
                    <a:pt x="1" y="55"/>
                  </a:lnTo>
                  <a:cubicBezTo>
                    <a:pt x="551" y="2200"/>
                    <a:pt x="1816" y="5390"/>
                    <a:pt x="3905" y="5665"/>
                  </a:cubicBezTo>
                  <a:cubicBezTo>
                    <a:pt x="7260" y="6160"/>
                    <a:pt x="81117" y="8359"/>
                    <a:pt x="142766" y="8359"/>
                  </a:cubicBezTo>
                  <a:cubicBezTo>
                    <a:pt x="190336" y="8359"/>
                    <a:pt x="241755" y="6710"/>
                    <a:pt x="263753" y="5995"/>
                  </a:cubicBezTo>
                  <a:cubicBezTo>
                    <a:pt x="269692" y="5775"/>
                    <a:pt x="273267" y="5665"/>
                    <a:pt x="274202" y="5665"/>
                  </a:cubicBezTo>
                  <a:cubicBezTo>
                    <a:pt x="276677" y="5665"/>
                    <a:pt x="278547" y="2255"/>
                    <a:pt x="279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30"/>
            <p:cNvSpPr/>
            <p:nvPr/>
          </p:nvSpPr>
          <p:spPr>
            <a:xfrm>
              <a:off x="5002955" y="3171035"/>
              <a:ext cx="2906501" cy="477147"/>
            </a:xfrm>
            <a:custGeom>
              <a:avLst/>
              <a:gdLst/>
              <a:ahLst/>
              <a:cxnLst/>
              <a:rect l="l" t="t" r="r" b="b"/>
              <a:pathLst>
                <a:path w="281297" h="43997" extrusionOk="0">
                  <a:moveTo>
                    <a:pt x="237081" y="2861"/>
                  </a:moveTo>
                  <a:cubicBezTo>
                    <a:pt x="251489" y="2971"/>
                    <a:pt x="251984" y="3191"/>
                    <a:pt x="252259" y="3301"/>
                  </a:cubicBezTo>
                  <a:cubicBezTo>
                    <a:pt x="252369" y="3356"/>
                    <a:pt x="252479" y="3411"/>
                    <a:pt x="252534" y="3465"/>
                  </a:cubicBezTo>
                  <a:cubicBezTo>
                    <a:pt x="253414" y="3960"/>
                    <a:pt x="254569" y="5390"/>
                    <a:pt x="255999" y="7755"/>
                  </a:cubicBezTo>
                  <a:cubicBezTo>
                    <a:pt x="258254" y="11440"/>
                    <a:pt x="259958" y="15399"/>
                    <a:pt x="261058" y="19579"/>
                  </a:cubicBezTo>
                  <a:cubicBezTo>
                    <a:pt x="261333" y="20624"/>
                    <a:pt x="261443" y="21614"/>
                    <a:pt x="261443" y="22713"/>
                  </a:cubicBezTo>
                  <a:cubicBezTo>
                    <a:pt x="261388" y="24748"/>
                    <a:pt x="260398" y="25573"/>
                    <a:pt x="259573" y="25793"/>
                  </a:cubicBezTo>
                  <a:cubicBezTo>
                    <a:pt x="258969" y="26013"/>
                    <a:pt x="254899" y="26233"/>
                    <a:pt x="248245" y="26508"/>
                  </a:cubicBezTo>
                  <a:cubicBezTo>
                    <a:pt x="243790" y="26673"/>
                    <a:pt x="237961" y="26783"/>
                    <a:pt x="231031" y="26948"/>
                  </a:cubicBezTo>
                  <a:lnTo>
                    <a:pt x="230976" y="26948"/>
                  </a:lnTo>
                  <a:cubicBezTo>
                    <a:pt x="224377" y="27113"/>
                    <a:pt x="216843" y="27278"/>
                    <a:pt x="208704" y="27388"/>
                  </a:cubicBezTo>
                  <a:cubicBezTo>
                    <a:pt x="201335" y="27553"/>
                    <a:pt x="193470" y="27663"/>
                    <a:pt x="185221" y="27773"/>
                  </a:cubicBezTo>
                  <a:cubicBezTo>
                    <a:pt x="178182" y="27883"/>
                    <a:pt x="170923" y="27993"/>
                    <a:pt x="163609" y="28048"/>
                  </a:cubicBezTo>
                  <a:cubicBezTo>
                    <a:pt x="155194" y="28158"/>
                    <a:pt x="146670" y="28268"/>
                    <a:pt x="138146" y="28323"/>
                  </a:cubicBezTo>
                  <a:cubicBezTo>
                    <a:pt x="129457" y="28433"/>
                    <a:pt x="120878" y="28488"/>
                    <a:pt x="112519" y="28543"/>
                  </a:cubicBezTo>
                  <a:cubicBezTo>
                    <a:pt x="104985" y="28598"/>
                    <a:pt x="97560" y="28598"/>
                    <a:pt x="90466" y="28653"/>
                  </a:cubicBezTo>
                  <a:lnTo>
                    <a:pt x="76333" y="28653"/>
                  </a:lnTo>
                  <a:cubicBezTo>
                    <a:pt x="25738" y="28653"/>
                    <a:pt x="25243" y="27828"/>
                    <a:pt x="24858" y="27113"/>
                  </a:cubicBezTo>
                  <a:cubicBezTo>
                    <a:pt x="24693" y="26893"/>
                    <a:pt x="24693" y="26563"/>
                    <a:pt x="24803" y="26288"/>
                  </a:cubicBezTo>
                  <a:cubicBezTo>
                    <a:pt x="26288" y="24308"/>
                    <a:pt x="27828" y="22438"/>
                    <a:pt x="29533" y="20679"/>
                  </a:cubicBezTo>
                  <a:lnTo>
                    <a:pt x="30028" y="20129"/>
                  </a:lnTo>
                  <a:lnTo>
                    <a:pt x="30852" y="19194"/>
                  </a:lnTo>
                  <a:lnTo>
                    <a:pt x="31347" y="18644"/>
                  </a:lnTo>
                  <a:cubicBezTo>
                    <a:pt x="31787" y="18149"/>
                    <a:pt x="32282" y="17599"/>
                    <a:pt x="32777" y="17049"/>
                  </a:cubicBezTo>
                  <a:lnTo>
                    <a:pt x="32832" y="16994"/>
                  </a:lnTo>
                  <a:cubicBezTo>
                    <a:pt x="38222" y="11055"/>
                    <a:pt x="44381" y="4510"/>
                    <a:pt x="44821" y="4070"/>
                  </a:cubicBezTo>
                  <a:cubicBezTo>
                    <a:pt x="44821" y="4070"/>
                    <a:pt x="44876" y="4070"/>
                    <a:pt x="44876" y="4015"/>
                  </a:cubicBezTo>
                  <a:cubicBezTo>
                    <a:pt x="45041" y="3905"/>
                    <a:pt x="45206" y="3850"/>
                    <a:pt x="45371" y="3795"/>
                  </a:cubicBezTo>
                  <a:cubicBezTo>
                    <a:pt x="46251" y="3795"/>
                    <a:pt x="50210" y="3740"/>
                    <a:pt x="56480" y="3685"/>
                  </a:cubicBezTo>
                  <a:lnTo>
                    <a:pt x="61374" y="3630"/>
                  </a:lnTo>
                  <a:cubicBezTo>
                    <a:pt x="67699" y="3575"/>
                    <a:pt x="75673" y="3520"/>
                    <a:pt x="84747" y="3411"/>
                  </a:cubicBezTo>
                  <a:cubicBezTo>
                    <a:pt x="115159" y="3191"/>
                    <a:pt x="157779" y="2971"/>
                    <a:pt x="192755" y="2861"/>
                  </a:cubicBezTo>
                  <a:close/>
                  <a:moveTo>
                    <a:pt x="128412" y="30578"/>
                  </a:moveTo>
                  <a:cubicBezTo>
                    <a:pt x="138806" y="30578"/>
                    <a:pt x="153050" y="30688"/>
                    <a:pt x="159154" y="30688"/>
                  </a:cubicBezTo>
                  <a:lnTo>
                    <a:pt x="162014" y="30688"/>
                  </a:lnTo>
                  <a:cubicBezTo>
                    <a:pt x="164158" y="30743"/>
                    <a:pt x="170758" y="40092"/>
                    <a:pt x="170758" y="40147"/>
                  </a:cubicBezTo>
                  <a:cubicBezTo>
                    <a:pt x="170923" y="40422"/>
                    <a:pt x="170923" y="40697"/>
                    <a:pt x="170758" y="40972"/>
                  </a:cubicBezTo>
                  <a:cubicBezTo>
                    <a:pt x="170483" y="41411"/>
                    <a:pt x="170208" y="41906"/>
                    <a:pt x="134517" y="41906"/>
                  </a:cubicBezTo>
                  <a:cubicBezTo>
                    <a:pt x="123903" y="41906"/>
                    <a:pt x="112629" y="41851"/>
                    <a:pt x="111474" y="41686"/>
                  </a:cubicBezTo>
                  <a:cubicBezTo>
                    <a:pt x="110924" y="41631"/>
                    <a:pt x="110539" y="41301"/>
                    <a:pt x="110319" y="40807"/>
                  </a:cubicBezTo>
                  <a:cubicBezTo>
                    <a:pt x="109604" y="38992"/>
                    <a:pt x="113454" y="33877"/>
                    <a:pt x="115764" y="31018"/>
                  </a:cubicBezTo>
                  <a:cubicBezTo>
                    <a:pt x="115874" y="30908"/>
                    <a:pt x="115984" y="30853"/>
                    <a:pt x="116149" y="30798"/>
                  </a:cubicBezTo>
                  <a:cubicBezTo>
                    <a:pt x="116368" y="30688"/>
                    <a:pt x="116753" y="30578"/>
                    <a:pt x="128412" y="30578"/>
                  </a:cubicBezTo>
                  <a:close/>
                  <a:moveTo>
                    <a:pt x="39762" y="1"/>
                  </a:moveTo>
                  <a:cubicBezTo>
                    <a:pt x="36737" y="3191"/>
                    <a:pt x="5775" y="35582"/>
                    <a:pt x="1" y="41961"/>
                  </a:cubicBezTo>
                  <a:cubicBezTo>
                    <a:pt x="8580" y="43171"/>
                    <a:pt x="67369" y="43996"/>
                    <a:pt x="141336" y="43996"/>
                  </a:cubicBezTo>
                  <a:cubicBezTo>
                    <a:pt x="219373" y="43996"/>
                    <a:pt x="276072" y="43061"/>
                    <a:pt x="279756" y="41686"/>
                  </a:cubicBezTo>
                  <a:cubicBezTo>
                    <a:pt x="281296" y="39377"/>
                    <a:pt x="269582" y="18479"/>
                    <a:pt x="257594" y="1"/>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30"/>
            <p:cNvSpPr/>
            <p:nvPr/>
          </p:nvSpPr>
          <p:spPr>
            <a:xfrm>
              <a:off x="4980223" y="1524938"/>
              <a:ext cx="2945134" cy="2224635"/>
            </a:xfrm>
            <a:custGeom>
              <a:avLst/>
              <a:gdLst/>
              <a:ahLst/>
              <a:cxnLst/>
              <a:rect l="l" t="t" r="r" b="b"/>
              <a:pathLst>
                <a:path w="285036" h="205130" extrusionOk="0">
                  <a:moveTo>
                    <a:pt x="159484" y="1596"/>
                  </a:moveTo>
                  <a:cubicBezTo>
                    <a:pt x="231802" y="1596"/>
                    <a:pt x="260069" y="2971"/>
                    <a:pt x="262433" y="4290"/>
                  </a:cubicBezTo>
                  <a:cubicBezTo>
                    <a:pt x="263753" y="6820"/>
                    <a:pt x="265073" y="37342"/>
                    <a:pt x="264798" y="77763"/>
                  </a:cubicBezTo>
                  <a:cubicBezTo>
                    <a:pt x="264468" y="125663"/>
                    <a:pt x="262268" y="148650"/>
                    <a:pt x="260179" y="150245"/>
                  </a:cubicBezTo>
                  <a:lnTo>
                    <a:pt x="41632" y="150245"/>
                  </a:lnTo>
                  <a:cubicBezTo>
                    <a:pt x="41027" y="150190"/>
                    <a:pt x="40367" y="149365"/>
                    <a:pt x="39707" y="147935"/>
                  </a:cubicBezTo>
                  <a:lnTo>
                    <a:pt x="39707" y="147880"/>
                  </a:lnTo>
                  <a:cubicBezTo>
                    <a:pt x="35967" y="139466"/>
                    <a:pt x="33657" y="110319"/>
                    <a:pt x="33602" y="70009"/>
                  </a:cubicBezTo>
                  <a:cubicBezTo>
                    <a:pt x="33547" y="33547"/>
                    <a:pt x="35417" y="5940"/>
                    <a:pt x="37122" y="3686"/>
                  </a:cubicBezTo>
                  <a:cubicBezTo>
                    <a:pt x="40807" y="2586"/>
                    <a:pt x="99815" y="1596"/>
                    <a:pt x="159484" y="1596"/>
                  </a:cubicBezTo>
                  <a:close/>
                  <a:moveTo>
                    <a:pt x="259849" y="151785"/>
                  </a:moveTo>
                  <a:cubicBezTo>
                    <a:pt x="271837" y="170263"/>
                    <a:pt x="283551" y="191161"/>
                    <a:pt x="282011" y="193470"/>
                  </a:cubicBezTo>
                  <a:cubicBezTo>
                    <a:pt x="278327" y="194845"/>
                    <a:pt x="221628" y="195780"/>
                    <a:pt x="143591" y="195780"/>
                  </a:cubicBezTo>
                  <a:cubicBezTo>
                    <a:pt x="69569" y="195780"/>
                    <a:pt x="10780" y="194900"/>
                    <a:pt x="2201" y="193745"/>
                  </a:cubicBezTo>
                  <a:cubicBezTo>
                    <a:pt x="7975" y="187366"/>
                    <a:pt x="38937" y="154975"/>
                    <a:pt x="41962" y="151840"/>
                  </a:cubicBezTo>
                  <a:lnTo>
                    <a:pt x="41962" y="151785"/>
                  </a:lnTo>
                  <a:close/>
                  <a:moveTo>
                    <a:pt x="281296" y="195175"/>
                  </a:moveTo>
                  <a:lnTo>
                    <a:pt x="281296" y="195175"/>
                  </a:lnTo>
                  <a:cubicBezTo>
                    <a:pt x="280417" y="197430"/>
                    <a:pt x="278547" y="200840"/>
                    <a:pt x="276017" y="200840"/>
                  </a:cubicBezTo>
                  <a:cubicBezTo>
                    <a:pt x="275137" y="200840"/>
                    <a:pt x="271562" y="200950"/>
                    <a:pt x="265623" y="201170"/>
                  </a:cubicBezTo>
                  <a:cubicBezTo>
                    <a:pt x="243625" y="201830"/>
                    <a:pt x="192206" y="203534"/>
                    <a:pt x="144636" y="203534"/>
                  </a:cubicBezTo>
                  <a:cubicBezTo>
                    <a:pt x="82932" y="203534"/>
                    <a:pt x="9130" y="201335"/>
                    <a:pt x="5775" y="200840"/>
                  </a:cubicBezTo>
                  <a:cubicBezTo>
                    <a:pt x="3631" y="200565"/>
                    <a:pt x="2421" y="197430"/>
                    <a:pt x="1871" y="195230"/>
                  </a:cubicBezTo>
                  <a:lnTo>
                    <a:pt x="1871" y="195230"/>
                  </a:lnTo>
                  <a:cubicBezTo>
                    <a:pt x="5225" y="195780"/>
                    <a:pt x="15234" y="196330"/>
                    <a:pt x="45921" y="196825"/>
                  </a:cubicBezTo>
                  <a:cubicBezTo>
                    <a:pt x="71713" y="197210"/>
                    <a:pt x="107295" y="197430"/>
                    <a:pt x="143536" y="197430"/>
                  </a:cubicBezTo>
                  <a:cubicBezTo>
                    <a:pt x="173563" y="197430"/>
                    <a:pt x="267053" y="197265"/>
                    <a:pt x="281296" y="195175"/>
                  </a:cubicBezTo>
                  <a:close/>
                  <a:moveTo>
                    <a:pt x="159484" y="1"/>
                  </a:moveTo>
                  <a:cubicBezTo>
                    <a:pt x="103555" y="1"/>
                    <a:pt x="39267" y="881"/>
                    <a:pt x="36352" y="2256"/>
                  </a:cubicBezTo>
                  <a:cubicBezTo>
                    <a:pt x="32503" y="4015"/>
                    <a:pt x="32063" y="55875"/>
                    <a:pt x="32008" y="61759"/>
                  </a:cubicBezTo>
                  <a:cubicBezTo>
                    <a:pt x="31788" y="98715"/>
                    <a:pt x="33437" y="128962"/>
                    <a:pt x="36462" y="142656"/>
                  </a:cubicBezTo>
                  <a:cubicBezTo>
                    <a:pt x="37507" y="147495"/>
                    <a:pt x="38717" y="150300"/>
                    <a:pt x="40202" y="151345"/>
                  </a:cubicBezTo>
                  <a:cubicBezTo>
                    <a:pt x="34482" y="157284"/>
                    <a:pt x="2641" y="190611"/>
                    <a:pt x="166" y="193580"/>
                  </a:cubicBezTo>
                  <a:lnTo>
                    <a:pt x="166" y="193635"/>
                  </a:lnTo>
                  <a:cubicBezTo>
                    <a:pt x="111" y="193690"/>
                    <a:pt x="111" y="193745"/>
                    <a:pt x="56" y="193800"/>
                  </a:cubicBezTo>
                  <a:lnTo>
                    <a:pt x="56" y="193910"/>
                  </a:lnTo>
                  <a:cubicBezTo>
                    <a:pt x="1" y="194075"/>
                    <a:pt x="56" y="194295"/>
                    <a:pt x="111" y="194460"/>
                  </a:cubicBezTo>
                  <a:cubicBezTo>
                    <a:pt x="331" y="195780"/>
                    <a:pt x="1651" y="201830"/>
                    <a:pt x="5610" y="202380"/>
                  </a:cubicBezTo>
                  <a:cubicBezTo>
                    <a:pt x="9515" y="202984"/>
                    <a:pt x="85627" y="205129"/>
                    <a:pt x="144691" y="205129"/>
                  </a:cubicBezTo>
                  <a:cubicBezTo>
                    <a:pt x="192316" y="205129"/>
                    <a:pt x="243790" y="203424"/>
                    <a:pt x="265733" y="202709"/>
                  </a:cubicBezTo>
                  <a:cubicBezTo>
                    <a:pt x="271452" y="202544"/>
                    <a:pt x="275247" y="202435"/>
                    <a:pt x="276127" y="202435"/>
                  </a:cubicBezTo>
                  <a:cubicBezTo>
                    <a:pt x="280636" y="202435"/>
                    <a:pt x="282946" y="195725"/>
                    <a:pt x="283331" y="194460"/>
                  </a:cubicBezTo>
                  <a:cubicBezTo>
                    <a:pt x="284101" y="193580"/>
                    <a:pt x="285036" y="190886"/>
                    <a:pt x="273377" y="170813"/>
                  </a:cubicBezTo>
                  <a:cubicBezTo>
                    <a:pt x="268318" y="162124"/>
                    <a:pt x="262928" y="153655"/>
                    <a:pt x="261388" y="151235"/>
                  </a:cubicBezTo>
                  <a:cubicBezTo>
                    <a:pt x="261608" y="151015"/>
                    <a:pt x="261773" y="150740"/>
                    <a:pt x="261938" y="150465"/>
                  </a:cubicBezTo>
                  <a:cubicBezTo>
                    <a:pt x="265843" y="142436"/>
                    <a:pt x="266393" y="89861"/>
                    <a:pt x="266448" y="73968"/>
                  </a:cubicBezTo>
                  <a:cubicBezTo>
                    <a:pt x="266558" y="48121"/>
                    <a:pt x="265898" y="6050"/>
                    <a:pt x="263698" y="3246"/>
                  </a:cubicBezTo>
                  <a:cubicBezTo>
                    <a:pt x="262048" y="1046"/>
                    <a:pt x="226962" y="1"/>
                    <a:pt x="159484"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30"/>
            <p:cNvSpPr/>
            <p:nvPr/>
          </p:nvSpPr>
          <p:spPr>
            <a:xfrm>
              <a:off x="4972846" y="1517194"/>
              <a:ext cx="2962741" cy="2240132"/>
            </a:xfrm>
            <a:custGeom>
              <a:avLst/>
              <a:gdLst/>
              <a:ahLst/>
              <a:cxnLst/>
              <a:rect l="l" t="t" r="r" b="b"/>
              <a:pathLst>
                <a:path w="286740" h="206559" extrusionOk="0">
                  <a:moveTo>
                    <a:pt x="160198" y="2970"/>
                  </a:moveTo>
                  <a:cubicBezTo>
                    <a:pt x="230701" y="2970"/>
                    <a:pt x="259243" y="4345"/>
                    <a:pt x="262597" y="5499"/>
                  </a:cubicBezTo>
                  <a:cubicBezTo>
                    <a:pt x="263752" y="8799"/>
                    <a:pt x="265072" y="37286"/>
                    <a:pt x="264797" y="78422"/>
                  </a:cubicBezTo>
                  <a:cubicBezTo>
                    <a:pt x="264522" y="127477"/>
                    <a:pt x="262157" y="147989"/>
                    <a:pt x="260618" y="150244"/>
                  </a:cubicBezTo>
                  <a:lnTo>
                    <a:pt x="42346" y="150244"/>
                  </a:lnTo>
                  <a:cubicBezTo>
                    <a:pt x="42181" y="150189"/>
                    <a:pt x="41686" y="149804"/>
                    <a:pt x="41026" y="148374"/>
                  </a:cubicBezTo>
                  <a:cubicBezTo>
                    <a:pt x="37341" y="139960"/>
                    <a:pt x="35086" y="110978"/>
                    <a:pt x="35031" y="70778"/>
                  </a:cubicBezTo>
                  <a:cubicBezTo>
                    <a:pt x="34976" y="33711"/>
                    <a:pt x="36846" y="8029"/>
                    <a:pt x="38276" y="5004"/>
                  </a:cubicBezTo>
                  <a:cubicBezTo>
                    <a:pt x="43720" y="3960"/>
                    <a:pt x="102069" y="2970"/>
                    <a:pt x="160198" y="2970"/>
                  </a:cubicBezTo>
                  <a:close/>
                  <a:moveTo>
                    <a:pt x="160198" y="1595"/>
                  </a:moveTo>
                  <a:cubicBezTo>
                    <a:pt x="99815" y="1595"/>
                    <a:pt x="41411" y="2640"/>
                    <a:pt x="37616" y="3740"/>
                  </a:cubicBezTo>
                  <a:cubicBezTo>
                    <a:pt x="37451" y="3795"/>
                    <a:pt x="37341" y="3850"/>
                    <a:pt x="37231" y="3960"/>
                  </a:cubicBezTo>
                  <a:cubicBezTo>
                    <a:pt x="35196" y="6709"/>
                    <a:pt x="33546" y="36681"/>
                    <a:pt x="33601" y="70723"/>
                  </a:cubicBezTo>
                  <a:cubicBezTo>
                    <a:pt x="33711" y="111143"/>
                    <a:pt x="36021" y="140345"/>
                    <a:pt x="39816" y="148924"/>
                  </a:cubicBezTo>
                  <a:cubicBezTo>
                    <a:pt x="40586" y="150684"/>
                    <a:pt x="41411" y="151619"/>
                    <a:pt x="42346" y="151619"/>
                  </a:cubicBezTo>
                  <a:lnTo>
                    <a:pt x="260893" y="151619"/>
                  </a:lnTo>
                  <a:cubicBezTo>
                    <a:pt x="261058" y="151619"/>
                    <a:pt x="261168" y="151564"/>
                    <a:pt x="261278" y="151454"/>
                  </a:cubicBezTo>
                  <a:cubicBezTo>
                    <a:pt x="264027" y="149364"/>
                    <a:pt x="265952" y="121372"/>
                    <a:pt x="266172" y="78422"/>
                  </a:cubicBezTo>
                  <a:cubicBezTo>
                    <a:pt x="266447" y="41411"/>
                    <a:pt x="265292" y="7589"/>
                    <a:pt x="263752" y="4675"/>
                  </a:cubicBezTo>
                  <a:cubicBezTo>
                    <a:pt x="263697" y="4510"/>
                    <a:pt x="263587" y="4455"/>
                    <a:pt x="263477" y="4345"/>
                  </a:cubicBezTo>
                  <a:cubicBezTo>
                    <a:pt x="260343" y="2640"/>
                    <a:pt x="221682" y="1595"/>
                    <a:pt x="160198" y="1595"/>
                  </a:cubicBezTo>
                  <a:close/>
                  <a:moveTo>
                    <a:pt x="260178" y="153214"/>
                  </a:moveTo>
                  <a:cubicBezTo>
                    <a:pt x="273816" y="174277"/>
                    <a:pt x="282505" y="191050"/>
                    <a:pt x="282175" y="193635"/>
                  </a:cubicBezTo>
                  <a:cubicBezTo>
                    <a:pt x="277171" y="194734"/>
                    <a:pt x="228996" y="195834"/>
                    <a:pt x="144250" y="195834"/>
                  </a:cubicBezTo>
                  <a:cubicBezTo>
                    <a:pt x="74022" y="195834"/>
                    <a:pt x="16498" y="195064"/>
                    <a:pt x="4345" y="193909"/>
                  </a:cubicBezTo>
                  <a:cubicBezTo>
                    <a:pt x="11824" y="185770"/>
                    <a:pt x="40036" y="156293"/>
                    <a:pt x="42950" y="153214"/>
                  </a:cubicBezTo>
                  <a:close/>
                  <a:moveTo>
                    <a:pt x="42676" y="151894"/>
                  </a:moveTo>
                  <a:cubicBezTo>
                    <a:pt x="42456" y="151894"/>
                    <a:pt x="42291" y="151949"/>
                    <a:pt x="42181" y="152114"/>
                  </a:cubicBezTo>
                  <a:cubicBezTo>
                    <a:pt x="40806" y="153544"/>
                    <a:pt x="8304" y="187530"/>
                    <a:pt x="2420" y="194019"/>
                  </a:cubicBezTo>
                  <a:cubicBezTo>
                    <a:pt x="2200" y="194239"/>
                    <a:pt x="2145" y="194459"/>
                    <a:pt x="2255" y="194734"/>
                  </a:cubicBezTo>
                  <a:cubicBezTo>
                    <a:pt x="2365" y="194954"/>
                    <a:pt x="2530" y="195119"/>
                    <a:pt x="2805" y="195174"/>
                  </a:cubicBezTo>
                  <a:cubicBezTo>
                    <a:pt x="11439" y="196329"/>
                    <a:pt x="70943" y="197209"/>
                    <a:pt x="144250" y="197209"/>
                  </a:cubicBezTo>
                  <a:cubicBezTo>
                    <a:pt x="223442" y="197209"/>
                    <a:pt x="279151" y="196274"/>
                    <a:pt x="282945" y="194899"/>
                  </a:cubicBezTo>
                  <a:cubicBezTo>
                    <a:pt x="283110" y="194844"/>
                    <a:pt x="283220" y="194734"/>
                    <a:pt x="283275" y="194624"/>
                  </a:cubicBezTo>
                  <a:cubicBezTo>
                    <a:pt x="286025" y="190610"/>
                    <a:pt x="261388" y="152609"/>
                    <a:pt x="261113" y="152224"/>
                  </a:cubicBezTo>
                  <a:cubicBezTo>
                    <a:pt x="261003" y="152004"/>
                    <a:pt x="260783" y="151894"/>
                    <a:pt x="260563" y="151894"/>
                  </a:cubicBezTo>
                  <a:close/>
                  <a:moveTo>
                    <a:pt x="280911" y="196714"/>
                  </a:moveTo>
                  <a:lnTo>
                    <a:pt x="280911" y="196714"/>
                  </a:lnTo>
                  <a:cubicBezTo>
                    <a:pt x="279921" y="198859"/>
                    <a:pt x="278381" y="200839"/>
                    <a:pt x="276786" y="200839"/>
                  </a:cubicBezTo>
                  <a:cubicBezTo>
                    <a:pt x="275851" y="200839"/>
                    <a:pt x="272386" y="201004"/>
                    <a:pt x="266612" y="201169"/>
                  </a:cubicBezTo>
                  <a:lnTo>
                    <a:pt x="266337" y="201169"/>
                  </a:lnTo>
                  <a:cubicBezTo>
                    <a:pt x="244339" y="201884"/>
                    <a:pt x="192920" y="203533"/>
                    <a:pt x="145350" y="203533"/>
                  </a:cubicBezTo>
                  <a:cubicBezTo>
                    <a:pt x="83701" y="203533"/>
                    <a:pt x="9899" y="201334"/>
                    <a:pt x="6544" y="200894"/>
                  </a:cubicBezTo>
                  <a:cubicBezTo>
                    <a:pt x="5224" y="200674"/>
                    <a:pt x="4180" y="198804"/>
                    <a:pt x="3520" y="196769"/>
                  </a:cubicBezTo>
                  <a:lnTo>
                    <a:pt x="3520" y="196769"/>
                  </a:lnTo>
                  <a:cubicBezTo>
                    <a:pt x="7149" y="197209"/>
                    <a:pt x="16388" y="197759"/>
                    <a:pt x="46635" y="198199"/>
                  </a:cubicBezTo>
                  <a:cubicBezTo>
                    <a:pt x="72372" y="198584"/>
                    <a:pt x="107954" y="198859"/>
                    <a:pt x="144250" y="198859"/>
                  </a:cubicBezTo>
                  <a:cubicBezTo>
                    <a:pt x="172297" y="198859"/>
                    <a:pt x="263147" y="198694"/>
                    <a:pt x="280911" y="196714"/>
                  </a:cubicBezTo>
                  <a:close/>
                  <a:moveTo>
                    <a:pt x="282031" y="195170"/>
                  </a:moveTo>
                  <a:cubicBezTo>
                    <a:pt x="282006" y="195170"/>
                    <a:pt x="281981" y="195172"/>
                    <a:pt x="281955" y="195174"/>
                  </a:cubicBezTo>
                  <a:cubicBezTo>
                    <a:pt x="267712" y="197319"/>
                    <a:pt x="173012" y="197484"/>
                    <a:pt x="144305" y="197484"/>
                  </a:cubicBezTo>
                  <a:cubicBezTo>
                    <a:pt x="108009" y="197484"/>
                    <a:pt x="72427" y="197209"/>
                    <a:pt x="46690" y="196824"/>
                  </a:cubicBezTo>
                  <a:cubicBezTo>
                    <a:pt x="20788" y="196439"/>
                    <a:pt x="6819" y="195999"/>
                    <a:pt x="2695" y="195284"/>
                  </a:cubicBezTo>
                  <a:cubicBezTo>
                    <a:pt x="2656" y="195275"/>
                    <a:pt x="2615" y="195270"/>
                    <a:pt x="2574" y="195270"/>
                  </a:cubicBezTo>
                  <a:cubicBezTo>
                    <a:pt x="2383" y="195270"/>
                    <a:pt x="2180" y="195369"/>
                    <a:pt x="2090" y="195504"/>
                  </a:cubicBezTo>
                  <a:cubicBezTo>
                    <a:pt x="1925" y="195669"/>
                    <a:pt x="1815" y="195889"/>
                    <a:pt x="1925" y="196164"/>
                  </a:cubicBezTo>
                  <a:cubicBezTo>
                    <a:pt x="2310" y="197869"/>
                    <a:pt x="3630" y="201829"/>
                    <a:pt x="6379" y="202214"/>
                  </a:cubicBezTo>
                  <a:cubicBezTo>
                    <a:pt x="9734" y="202709"/>
                    <a:pt x="83646" y="204908"/>
                    <a:pt x="145350" y="204908"/>
                  </a:cubicBezTo>
                  <a:cubicBezTo>
                    <a:pt x="192975" y="204908"/>
                    <a:pt x="244394" y="203258"/>
                    <a:pt x="266392" y="202544"/>
                  </a:cubicBezTo>
                  <a:lnTo>
                    <a:pt x="266667" y="202544"/>
                  </a:lnTo>
                  <a:cubicBezTo>
                    <a:pt x="272441" y="202324"/>
                    <a:pt x="275906" y="202214"/>
                    <a:pt x="276786" y="202214"/>
                  </a:cubicBezTo>
                  <a:cubicBezTo>
                    <a:pt x="279921" y="202214"/>
                    <a:pt x="281955" y="197979"/>
                    <a:pt x="282670" y="196109"/>
                  </a:cubicBezTo>
                  <a:cubicBezTo>
                    <a:pt x="282879" y="195640"/>
                    <a:pt x="282494" y="195170"/>
                    <a:pt x="282031" y="195170"/>
                  </a:cubicBezTo>
                  <a:close/>
                  <a:moveTo>
                    <a:pt x="160198" y="1375"/>
                  </a:moveTo>
                  <a:cubicBezTo>
                    <a:pt x="247419" y="1375"/>
                    <a:pt x="262597" y="3245"/>
                    <a:pt x="263917" y="4400"/>
                  </a:cubicBezTo>
                  <a:cubicBezTo>
                    <a:pt x="265677" y="6654"/>
                    <a:pt x="266612" y="42675"/>
                    <a:pt x="266502" y="74682"/>
                  </a:cubicBezTo>
                  <a:cubicBezTo>
                    <a:pt x="266447" y="90575"/>
                    <a:pt x="265952" y="142985"/>
                    <a:pt x="262048" y="150904"/>
                  </a:cubicBezTo>
                  <a:cubicBezTo>
                    <a:pt x="261938" y="151124"/>
                    <a:pt x="261828" y="151344"/>
                    <a:pt x="261608" y="151509"/>
                  </a:cubicBezTo>
                  <a:cubicBezTo>
                    <a:pt x="261443" y="151729"/>
                    <a:pt x="261388" y="152114"/>
                    <a:pt x="261553" y="152389"/>
                  </a:cubicBezTo>
                  <a:cubicBezTo>
                    <a:pt x="263092" y="154754"/>
                    <a:pt x="268537" y="163223"/>
                    <a:pt x="273541" y="171912"/>
                  </a:cubicBezTo>
                  <a:cubicBezTo>
                    <a:pt x="283495" y="188960"/>
                    <a:pt x="284430" y="193744"/>
                    <a:pt x="283495" y="194789"/>
                  </a:cubicBezTo>
                  <a:cubicBezTo>
                    <a:pt x="283440" y="194899"/>
                    <a:pt x="283385" y="194954"/>
                    <a:pt x="283330" y="195064"/>
                  </a:cubicBezTo>
                  <a:cubicBezTo>
                    <a:pt x="283110" y="195834"/>
                    <a:pt x="280911" y="202489"/>
                    <a:pt x="276786" y="202489"/>
                  </a:cubicBezTo>
                  <a:cubicBezTo>
                    <a:pt x="275961" y="202489"/>
                    <a:pt x="272386" y="202599"/>
                    <a:pt x="266997" y="202819"/>
                  </a:cubicBezTo>
                  <a:lnTo>
                    <a:pt x="266337" y="202819"/>
                  </a:lnTo>
                  <a:cubicBezTo>
                    <a:pt x="244394" y="203478"/>
                    <a:pt x="192920" y="205183"/>
                    <a:pt x="145405" y="205183"/>
                  </a:cubicBezTo>
                  <a:cubicBezTo>
                    <a:pt x="86341" y="205183"/>
                    <a:pt x="10339" y="203039"/>
                    <a:pt x="6379" y="202489"/>
                  </a:cubicBezTo>
                  <a:cubicBezTo>
                    <a:pt x="2915" y="201939"/>
                    <a:pt x="1705" y="196219"/>
                    <a:pt x="1485" y="195064"/>
                  </a:cubicBezTo>
                  <a:cubicBezTo>
                    <a:pt x="1485" y="195009"/>
                    <a:pt x="1430" y="195009"/>
                    <a:pt x="1430" y="194954"/>
                  </a:cubicBezTo>
                  <a:cubicBezTo>
                    <a:pt x="1430" y="194899"/>
                    <a:pt x="1430" y="194844"/>
                    <a:pt x="1430" y="194789"/>
                  </a:cubicBezTo>
                  <a:lnTo>
                    <a:pt x="1430" y="194734"/>
                  </a:lnTo>
                  <a:lnTo>
                    <a:pt x="1430" y="194679"/>
                  </a:lnTo>
                  <a:cubicBezTo>
                    <a:pt x="4235" y="191380"/>
                    <a:pt x="37561" y="156513"/>
                    <a:pt x="41356" y="152499"/>
                  </a:cubicBezTo>
                  <a:cubicBezTo>
                    <a:pt x="41521" y="152389"/>
                    <a:pt x="41576" y="152169"/>
                    <a:pt x="41576" y="152004"/>
                  </a:cubicBezTo>
                  <a:cubicBezTo>
                    <a:pt x="41521" y="151784"/>
                    <a:pt x="41411" y="151619"/>
                    <a:pt x="41246" y="151509"/>
                  </a:cubicBezTo>
                  <a:cubicBezTo>
                    <a:pt x="39981" y="150574"/>
                    <a:pt x="38826" y="147769"/>
                    <a:pt x="37836" y="143260"/>
                  </a:cubicBezTo>
                  <a:cubicBezTo>
                    <a:pt x="34811" y="129566"/>
                    <a:pt x="33162" y="99374"/>
                    <a:pt x="33436" y="62473"/>
                  </a:cubicBezTo>
                  <a:cubicBezTo>
                    <a:pt x="33601" y="34316"/>
                    <a:pt x="35031" y="5004"/>
                    <a:pt x="37341" y="3575"/>
                  </a:cubicBezTo>
                  <a:cubicBezTo>
                    <a:pt x="40036" y="2420"/>
                    <a:pt x="98550" y="1375"/>
                    <a:pt x="160198" y="1375"/>
                  </a:cubicBezTo>
                  <a:close/>
                  <a:moveTo>
                    <a:pt x="160198" y="0"/>
                  </a:moveTo>
                  <a:cubicBezTo>
                    <a:pt x="110538" y="0"/>
                    <a:pt x="40091" y="825"/>
                    <a:pt x="36791" y="2310"/>
                  </a:cubicBezTo>
                  <a:cubicBezTo>
                    <a:pt x="35911" y="2750"/>
                    <a:pt x="33986" y="3630"/>
                    <a:pt x="32777" y="31127"/>
                  </a:cubicBezTo>
                  <a:cubicBezTo>
                    <a:pt x="32172" y="45150"/>
                    <a:pt x="32007" y="59724"/>
                    <a:pt x="32007" y="62473"/>
                  </a:cubicBezTo>
                  <a:cubicBezTo>
                    <a:pt x="31787" y="99484"/>
                    <a:pt x="33436" y="129786"/>
                    <a:pt x="36461" y="143535"/>
                  </a:cubicBezTo>
                  <a:cubicBezTo>
                    <a:pt x="37451" y="147934"/>
                    <a:pt x="38551" y="150739"/>
                    <a:pt x="39926" y="152114"/>
                  </a:cubicBezTo>
                  <a:cubicBezTo>
                    <a:pt x="34316" y="157943"/>
                    <a:pt x="2860" y="190885"/>
                    <a:pt x="385" y="193854"/>
                  </a:cubicBezTo>
                  <a:lnTo>
                    <a:pt x="275" y="193909"/>
                  </a:lnTo>
                  <a:cubicBezTo>
                    <a:pt x="275" y="193909"/>
                    <a:pt x="275" y="193964"/>
                    <a:pt x="275" y="193964"/>
                  </a:cubicBezTo>
                  <a:cubicBezTo>
                    <a:pt x="275" y="194019"/>
                    <a:pt x="220" y="194019"/>
                    <a:pt x="220" y="194074"/>
                  </a:cubicBezTo>
                  <a:cubicBezTo>
                    <a:pt x="165" y="194184"/>
                    <a:pt x="110" y="194294"/>
                    <a:pt x="110" y="194404"/>
                  </a:cubicBezTo>
                  <a:cubicBezTo>
                    <a:pt x="55" y="194459"/>
                    <a:pt x="55" y="194514"/>
                    <a:pt x="55" y="194569"/>
                  </a:cubicBezTo>
                  <a:cubicBezTo>
                    <a:pt x="0" y="194844"/>
                    <a:pt x="0" y="195119"/>
                    <a:pt x="110" y="195394"/>
                  </a:cubicBezTo>
                  <a:cubicBezTo>
                    <a:pt x="440" y="197319"/>
                    <a:pt x="1870" y="203258"/>
                    <a:pt x="6159" y="203863"/>
                  </a:cubicBezTo>
                  <a:cubicBezTo>
                    <a:pt x="10119" y="204413"/>
                    <a:pt x="86231" y="206558"/>
                    <a:pt x="145350" y="206558"/>
                  </a:cubicBezTo>
                  <a:cubicBezTo>
                    <a:pt x="192920" y="206558"/>
                    <a:pt x="244339" y="204853"/>
                    <a:pt x="266282" y="204138"/>
                  </a:cubicBezTo>
                  <a:lnTo>
                    <a:pt x="266997" y="204138"/>
                  </a:lnTo>
                  <a:cubicBezTo>
                    <a:pt x="272331" y="203973"/>
                    <a:pt x="275906" y="203808"/>
                    <a:pt x="276786" y="203808"/>
                  </a:cubicBezTo>
                  <a:cubicBezTo>
                    <a:pt x="281570" y="203808"/>
                    <a:pt x="283990" y="197264"/>
                    <a:pt x="284540" y="195559"/>
                  </a:cubicBezTo>
                  <a:cubicBezTo>
                    <a:pt x="285530" y="194459"/>
                    <a:pt x="286740" y="191930"/>
                    <a:pt x="274696" y="171197"/>
                  </a:cubicBezTo>
                  <a:cubicBezTo>
                    <a:pt x="269912" y="162893"/>
                    <a:pt x="264742" y="154864"/>
                    <a:pt x="262927" y="152004"/>
                  </a:cubicBezTo>
                  <a:cubicBezTo>
                    <a:pt x="263037" y="151839"/>
                    <a:pt x="263147" y="151674"/>
                    <a:pt x="263257" y="151454"/>
                  </a:cubicBezTo>
                  <a:cubicBezTo>
                    <a:pt x="267272" y="143315"/>
                    <a:pt x="267767" y="90630"/>
                    <a:pt x="267822" y="74682"/>
                  </a:cubicBezTo>
                  <a:cubicBezTo>
                    <a:pt x="267822" y="73967"/>
                    <a:pt x="268042" y="7534"/>
                    <a:pt x="264962" y="3520"/>
                  </a:cubicBezTo>
                  <a:cubicBezTo>
                    <a:pt x="264192" y="2530"/>
                    <a:pt x="262212" y="0"/>
                    <a:pt x="160198"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130"/>
            <p:cNvSpPr/>
            <p:nvPr/>
          </p:nvSpPr>
          <p:spPr>
            <a:xfrm>
              <a:off x="5438790" y="1680010"/>
              <a:ext cx="2157571" cy="1335974"/>
            </a:xfrm>
            <a:custGeom>
              <a:avLst/>
              <a:gdLst/>
              <a:ahLst/>
              <a:cxnLst/>
              <a:rect l="l" t="t" r="r" b="b"/>
              <a:pathLst>
                <a:path w="208814" h="123188" extrusionOk="0">
                  <a:moveTo>
                    <a:pt x="113893" y="1650"/>
                  </a:moveTo>
                  <a:cubicBezTo>
                    <a:pt x="177632" y="1650"/>
                    <a:pt x="202709" y="2750"/>
                    <a:pt x="205074" y="3795"/>
                  </a:cubicBezTo>
                  <a:cubicBezTo>
                    <a:pt x="206229" y="6105"/>
                    <a:pt x="207329" y="30742"/>
                    <a:pt x="207109" y="63079"/>
                  </a:cubicBezTo>
                  <a:cubicBezTo>
                    <a:pt x="206834" y="101465"/>
                    <a:pt x="204909" y="120053"/>
                    <a:pt x="203094" y="121538"/>
                  </a:cubicBezTo>
                  <a:lnTo>
                    <a:pt x="9514" y="121538"/>
                  </a:lnTo>
                  <a:cubicBezTo>
                    <a:pt x="9019" y="121538"/>
                    <a:pt x="8359" y="120823"/>
                    <a:pt x="7809" y="119503"/>
                  </a:cubicBezTo>
                  <a:cubicBezTo>
                    <a:pt x="0" y="102180"/>
                    <a:pt x="2090" y="8085"/>
                    <a:pt x="5610" y="3300"/>
                  </a:cubicBezTo>
                  <a:cubicBezTo>
                    <a:pt x="9129" y="2475"/>
                    <a:pt x="61264" y="1650"/>
                    <a:pt x="113893" y="1650"/>
                  </a:cubicBezTo>
                  <a:close/>
                  <a:moveTo>
                    <a:pt x="113893" y="0"/>
                  </a:moveTo>
                  <a:cubicBezTo>
                    <a:pt x="71108" y="0"/>
                    <a:pt x="7644" y="660"/>
                    <a:pt x="4895" y="1815"/>
                  </a:cubicBezTo>
                  <a:cubicBezTo>
                    <a:pt x="4180" y="2145"/>
                    <a:pt x="3080" y="2585"/>
                    <a:pt x="2090" y="16664"/>
                  </a:cubicBezTo>
                  <a:cubicBezTo>
                    <a:pt x="1485" y="25078"/>
                    <a:pt x="1100" y="36352"/>
                    <a:pt x="990" y="48340"/>
                  </a:cubicBezTo>
                  <a:cubicBezTo>
                    <a:pt x="660" y="77157"/>
                    <a:pt x="1980" y="101575"/>
                    <a:pt x="4400" y="113673"/>
                  </a:cubicBezTo>
                  <a:cubicBezTo>
                    <a:pt x="5775" y="120163"/>
                    <a:pt x="7369" y="123187"/>
                    <a:pt x="9514" y="123187"/>
                  </a:cubicBezTo>
                  <a:lnTo>
                    <a:pt x="203149" y="123187"/>
                  </a:lnTo>
                  <a:cubicBezTo>
                    <a:pt x="204194" y="123187"/>
                    <a:pt x="204689" y="122087"/>
                    <a:pt x="204854" y="121703"/>
                  </a:cubicBezTo>
                  <a:cubicBezTo>
                    <a:pt x="208263" y="114333"/>
                    <a:pt x="208703" y="72153"/>
                    <a:pt x="208758" y="59394"/>
                  </a:cubicBezTo>
                  <a:cubicBezTo>
                    <a:pt x="208813" y="37891"/>
                    <a:pt x="208208" y="5005"/>
                    <a:pt x="206284" y="2695"/>
                  </a:cubicBezTo>
                  <a:cubicBezTo>
                    <a:pt x="204799" y="935"/>
                    <a:pt x="173672" y="0"/>
                    <a:pt x="113893"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30"/>
            <p:cNvSpPr/>
            <p:nvPr/>
          </p:nvSpPr>
          <p:spPr>
            <a:xfrm>
              <a:off x="5438790" y="1672853"/>
              <a:ext cx="2165527" cy="1350289"/>
            </a:xfrm>
            <a:custGeom>
              <a:avLst/>
              <a:gdLst/>
              <a:ahLst/>
              <a:cxnLst/>
              <a:rect l="l" t="t" r="r" b="b"/>
              <a:pathLst>
                <a:path w="209584" h="124508" extrusionOk="0">
                  <a:moveTo>
                    <a:pt x="113893" y="2970"/>
                  </a:moveTo>
                  <a:cubicBezTo>
                    <a:pt x="175652" y="2970"/>
                    <a:pt x="201114" y="4070"/>
                    <a:pt x="204524" y="5005"/>
                  </a:cubicBezTo>
                  <a:cubicBezTo>
                    <a:pt x="205514" y="8140"/>
                    <a:pt x="206669" y="31127"/>
                    <a:pt x="206394" y="63739"/>
                  </a:cubicBezTo>
                  <a:cubicBezTo>
                    <a:pt x="206119" y="102840"/>
                    <a:pt x="204139" y="119448"/>
                    <a:pt x="202764" y="121538"/>
                  </a:cubicBezTo>
                  <a:lnTo>
                    <a:pt x="9569" y="121538"/>
                  </a:lnTo>
                  <a:cubicBezTo>
                    <a:pt x="9459" y="121483"/>
                    <a:pt x="8964" y="121098"/>
                    <a:pt x="8414" y="119888"/>
                  </a:cubicBezTo>
                  <a:cubicBezTo>
                    <a:pt x="5115" y="112574"/>
                    <a:pt x="3135" y="89201"/>
                    <a:pt x="3135" y="57359"/>
                  </a:cubicBezTo>
                  <a:cubicBezTo>
                    <a:pt x="3135" y="29367"/>
                    <a:pt x="4620" y="7590"/>
                    <a:pt x="5995" y="4620"/>
                  </a:cubicBezTo>
                  <a:cubicBezTo>
                    <a:pt x="11329" y="3795"/>
                    <a:pt x="62859" y="2970"/>
                    <a:pt x="113893" y="2970"/>
                  </a:cubicBezTo>
                  <a:close/>
                  <a:moveTo>
                    <a:pt x="113893" y="1595"/>
                  </a:moveTo>
                  <a:cubicBezTo>
                    <a:pt x="60714" y="1595"/>
                    <a:pt x="9019" y="2420"/>
                    <a:pt x="5445" y="3300"/>
                  </a:cubicBezTo>
                  <a:cubicBezTo>
                    <a:pt x="5280" y="3355"/>
                    <a:pt x="5115" y="3465"/>
                    <a:pt x="5005" y="3575"/>
                  </a:cubicBezTo>
                  <a:cubicBezTo>
                    <a:pt x="2970" y="6380"/>
                    <a:pt x="1760" y="33107"/>
                    <a:pt x="1760" y="57359"/>
                  </a:cubicBezTo>
                  <a:cubicBezTo>
                    <a:pt x="1760" y="72703"/>
                    <a:pt x="2365" y="109659"/>
                    <a:pt x="7150" y="120438"/>
                  </a:cubicBezTo>
                  <a:cubicBezTo>
                    <a:pt x="7919" y="122088"/>
                    <a:pt x="8689" y="122912"/>
                    <a:pt x="9514" y="122912"/>
                  </a:cubicBezTo>
                  <a:lnTo>
                    <a:pt x="203094" y="122912"/>
                  </a:lnTo>
                  <a:cubicBezTo>
                    <a:pt x="203204" y="122912"/>
                    <a:pt x="203369" y="122857"/>
                    <a:pt x="203479" y="122747"/>
                  </a:cubicBezTo>
                  <a:cubicBezTo>
                    <a:pt x="205899" y="120768"/>
                    <a:pt x="207548" y="98165"/>
                    <a:pt x="207768" y="63739"/>
                  </a:cubicBezTo>
                  <a:cubicBezTo>
                    <a:pt x="207988" y="34152"/>
                    <a:pt x="207054" y="6875"/>
                    <a:pt x="205679" y="4125"/>
                  </a:cubicBezTo>
                  <a:cubicBezTo>
                    <a:pt x="205569" y="4015"/>
                    <a:pt x="205459" y="3905"/>
                    <a:pt x="205349" y="3795"/>
                  </a:cubicBezTo>
                  <a:cubicBezTo>
                    <a:pt x="202214" y="2420"/>
                    <a:pt x="168063" y="1595"/>
                    <a:pt x="113893" y="1595"/>
                  </a:cubicBezTo>
                  <a:close/>
                  <a:moveTo>
                    <a:pt x="113893" y="1375"/>
                  </a:moveTo>
                  <a:cubicBezTo>
                    <a:pt x="190995" y="1375"/>
                    <a:pt x="204579" y="2915"/>
                    <a:pt x="205734" y="3795"/>
                  </a:cubicBezTo>
                  <a:cubicBezTo>
                    <a:pt x="207329" y="5665"/>
                    <a:pt x="208153" y="33877"/>
                    <a:pt x="208043" y="60054"/>
                  </a:cubicBezTo>
                  <a:cubicBezTo>
                    <a:pt x="207988" y="72758"/>
                    <a:pt x="207603" y="114828"/>
                    <a:pt x="204194" y="122088"/>
                  </a:cubicBezTo>
                  <a:cubicBezTo>
                    <a:pt x="204084" y="122363"/>
                    <a:pt x="203754" y="123132"/>
                    <a:pt x="203149" y="123132"/>
                  </a:cubicBezTo>
                  <a:lnTo>
                    <a:pt x="9514" y="123132"/>
                  </a:lnTo>
                  <a:cubicBezTo>
                    <a:pt x="7754" y="123132"/>
                    <a:pt x="6270" y="120108"/>
                    <a:pt x="5115" y="114223"/>
                  </a:cubicBezTo>
                  <a:cubicBezTo>
                    <a:pt x="2695" y="102125"/>
                    <a:pt x="1375" y="77762"/>
                    <a:pt x="1650" y="49000"/>
                  </a:cubicBezTo>
                  <a:cubicBezTo>
                    <a:pt x="1760" y="37067"/>
                    <a:pt x="2145" y="25793"/>
                    <a:pt x="2750" y="17379"/>
                  </a:cubicBezTo>
                  <a:cubicBezTo>
                    <a:pt x="3410" y="8305"/>
                    <a:pt x="4235" y="3520"/>
                    <a:pt x="5170" y="3135"/>
                  </a:cubicBezTo>
                  <a:cubicBezTo>
                    <a:pt x="7754" y="2145"/>
                    <a:pt x="64673" y="1375"/>
                    <a:pt x="113893" y="1375"/>
                  </a:cubicBezTo>
                  <a:close/>
                  <a:moveTo>
                    <a:pt x="113893" y="0"/>
                  </a:moveTo>
                  <a:cubicBezTo>
                    <a:pt x="77322" y="0"/>
                    <a:pt x="7754" y="550"/>
                    <a:pt x="4620" y="1870"/>
                  </a:cubicBezTo>
                  <a:cubicBezTo>
                    <a:pt x="3575" y="2310"/>
                    <a:pt x="2420" y="2860"/>
                    <a:pt x="1375" y="17269"/>
                  </a:cubicBezTo>
                  <a:cubicBezTo>
                    <a:pt x="770" y="25738"/>
                    <a:pt x="385" y="37012"/>
                    <a:pt x="275" y="49000"/>
                  </a:cubicBezTo>
                  <a:cubicBezTo>
                    <a:pt x="0" y="77817"/>
                    <a:pt x="1320" y="102345"/>
                    <a:pt x="3740" y="114498"/>
                  </a:cubicBezTo>
                  <a:cubicBezTo>
                    <a:pt x="5170" y="121428"/>
                    <a:pt x="6930" y="124507"/>
                    <a:pt x="9514" y="124507"/>
                  </a:cubicBezTo>
                  <a:lnTo>
                    <a:pt x="203149" y="124507"/>
                  </a:lnTo>
                  <a:cubicBezTo>
                    <a:pt x="204139" y="124507"/>
                    <a:pt x="204909" y="123902"/>
                    <a:pt x="205514" y="122693"/>
                  </a:cubicBezTo>
                  <a:cubicBezTo>
                    <a:pt x="208978" y="115158"/>
                    <a:pt x="209418" y="72868"/>
                    <a:pt x="209418" y="60054"/>
                  </a:cubicBezTo>
                  <a:cubicBezTo>
                    <a:pt x="209473" y="57909"/>
                    <a:pt x="209583" y="6215"/>
                    <a:pt x="206834" y="2915"/>
                  </a:cubicBezTo>
                  <a:cubicBezTo>
                    <a:pt x="206064" y="2090"/>
                    <a:pt x="204359" y="0"/>
                    <a:pt x="113893"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30"/>
            <p:cNvSpPr/>
            <p:nvPr/>
          </p:nvSpPr>
          <p:spPr>
            <a:xfrm>
              <a:off x="5258095" y="3202052"/>
              <a:ext cx="2445661" cy="279725"/>
            </a:xfrm>
            <a:custGeom>
              <a:avLst/>
              <a:gdLst/>
              <a:ahLst/>
              <a:cxnLst/>
              <a:rect l="l" t="t" r="r" b="b"/>
              <a:pathLst>
                <a:path w="236696" h="25793" extrusionOk="0">
                  <a:moveTo>
                    <a:pt x="30412" y="2420"/>
                  </a:moveTo>
                  <a:lnTo>
                    <a:pt x="29312" y="4400"/>
                  </a:lnTo>
                  <a:lnTo>
                    <a:pt x="19413" y="4290"/>
                  </a:lnTo>
                  <a:cubicBezTo>
                    <a:pt x="20183" y="3465"/>
                    <a:pt x="20788" y="2860"/>
                    <a:pt x="21063" y="2530"/>
                  </a:cubicBezTo>
                  <a:cubicBezTo>
                    <a:pt x="22273" y="2530"/>
                    <a:pt x="25517" y="2475"/>
                    <a:pt x="30412" y="2420"/>
                  </a:cubicBezTo>
                  <a:close/>
                  <a:moveTo>
                    <a:pt x="51640" y="2255"/>
                  </a:moveTo>
                  <a:lnTo>
                    <a:pt x="50760" y="4620"/>
                  </a:lnTo>
                  <a:cubicBezTo>
                    <a:pt x="43501" y="4565"/>
                    <a:pt x="36956" y="4510"/>
                    <a:pt x="31127" y="4455"/>
                  </a:cubicBezTo>
                  <a:lnTo>
                    <a:pt x="32282" y="2420"/>
                  </a:lnTo>
                  <a:cubicBezTo>
                    <a:pt x="37396" y="2365"/>
                    <a:pt x="43995" y="2310"/>
                    <a:pt x="51640" y="2255"/>
                  </a:cubicBezTo>
                  <a:close/>
                  <a:moveTo>
                    <a:pt x="69073" y="2145"/>
                  </a:moveTo>
                  <a:lnTo>
                    <a:pt x="68578" y="4730"/>
                  </a:lnTo>
                  <a:lnTo>
                    <a:pt x="52465" y="4620"/>
                  </a:lnTo>
                  <a:lnTo>
                    <a:pt x="53399" y="2255"/>
                  </a:lnTo>
                  <a:lnTo>
                    <a:pt x="69073" y="2145"/>
                  </a:lnTo>
                  <a:close/>
                  <a:moveTo>
                    <a:pt x="213708" y="1705"/>
                  </a:moveTo>
                  <a:lnTo>
                    <a:pt x="213708" y="1705"/>
                  </a:lnTo>
                  <a:cubicBezTo>
                    <a:pt x="224047" y="1760"/>
                    <a:pt x="226631" y="1870"/>
                    <a:pt x="226961" y="1980"/>
                  </a:cubicBezTo>
                  <a:cubicBezTo>
                    <a:pt x="227181" y="2090"/>
                    <a:pt x="227951" y="2750"/>
                    <a:pt x="229106" y="4565"/>
                  </a:cubicBezTo>
                  <a:cubicBezTo>
                    <a:pt x="225366" y="4675"/>
                    <a:pt x="220582" y="4730"/>
                    <a:pt x="215193" y="4785"/>
                  </a:cubicBezTo>
                  <a:lnTo>
                    <a:pt x="213708" y="1705"/>
                  </a:lnTo>
                  <a:close/>
                  <a:moveTo>
                    <a:pt x="91510" y="1980"/>
                  </a:moveTo>
                  <a:lnTo>
                    <a:pt x="91510" y="1980"/>
                  </a:lnTo>
                  <a:cubicBezTo>
                    <a:pt x="91346" y="2860"/>
                    <a:pt x="91126" y="3850"/>
                    <a:pt x="90906" y="4840"/>
                  </a:cubicBezTo>
                  <a:lnTo>
                    <a:pt x="70228" y="4730"/>
                  </a:lnTo>
                  <a:cubicBezTo>
                    <a:pt x="70393" y="3850"/>
                    <a:pt x="70558" y="2970"/>
                    <a:pt x="70723" y="2090"/>
                  </a:cubicBezTo>
                  <a:lnTo>
                    <a:pt x="91510" y="1980"/>
                  </a:lnTo>
                  <a:close/>
                  <a:moveTo>
                    <a:pt x="113013" y="1870"/>
                  </a:moveTo>
                  <a:lnTo>
                    <a:pt x="112958" y="4895"/>
                  </a:lnTo>
                  <a:cubicBezTo>
                    <a:pt x="105974" y="4895"/>
                    <a:pt x="99155" y="4895"/>
                    <a:pt x="92555" y="4840"/>
                  </a:cubicBezTo>
                  <a:cubicBezTo>
                    <a:pt x="92775" y="3850"/>
                    <a:pt x="92995" y="2860"/>
                    <a:pt x="93160" y="1980"/>
                  </a:cubicBezTo>
                  <a:lnTo>
                    <a:pt x="98385" y="1980"/>
                  </a:lnTo>
                  <a:lnTo>
                    <a:pt x="113013" y="1870"/>
                  </a:lnTo>
                  <a:close/>
                  <a:moveTo>
                    <a:pt x="132976" y="1705"/>
                  </a:moveTo>
                  <a:lnTo>
                    <a:pt x="133691" y="4895"/>
                  </a:lnTo>
                  <a:lnTo>
                    <a:pt x="114608" y="4895"/>
                  </a:lnTo>
                  <a:lnTo>
                    <a:pt x="114553" y="4840"/>
                  </a:lnTo>
                  <a:lnTo>
                    <a:pt x="114608" y="1815"/>
                  </a:lnTo>
                  <a:lnTo>
                    <a:pt x="132976" y="1705"/>
                  </a:lnTo>
                  <a:close/>
                  <a:moveTo>
                    <a:pt x="151454" y="1705"/>
                  </a:moveTo>
                  <a:lnTo>
                    <a:pt x="152609" y="4895"/>
                  </a:lnTo>
                  <a:lnTo>
                    <a:pt x="135341" y="4895"/>
                  </a:lnTo>
                  <a:lnTo>
                    <a:pt x="134681" y="1760"/>
                  </a:lnTo>
                  <a:lnTo>
                    <a:pt x="151454" y="1705"/>
                  </a:lnTo>
                  <a:close/>
                  <a:moveTo>
                    <a:pt x="195340" y="1595"/>
                  </a:moveTo>
                  <a:lnTo>
                    <a:pt x="196879" y="4895"/>
                  </a:lnTo>
                  <a:lnTo>
                    <a:pt x="176257" y="4895"/>
                  </a:lnTo>
                  <a:cubicBezTo>
                    <a:pt x="175762" y="3740"/>
                    <a:pt x="175267" y="2640"/>
                    <a:pt x="174882" y="1595"/>
                  </a:cubicBezTo>
                  <a:close/>
                  <a:moveTo>
                    <a:pt x="197154" y="1595"/>
                  </a:moveTo>
                  <a:lnTo>
                    <a:pt x="207438" y="1650"/>
                  </a:lnTo>
                  <a:lnTo>
                    <a:pt x="211893" y="1650"/>
                  </a:lnTo>
                  <a:cubicBezTo>
                    <a:pt x="212388" y="2695"/>
                    <a:pt x="212883" y="3740"/>
                    <a:pt x="213433" y="4785"/>
                  </a:cubicBezTo>
                  <a:cubicBezTo>
                    <a:pt x="208868" y="4840"/>
                    <a:pt x="203919" y="4895"/>
                    <a:pt x="198694" y="4895"/>
                  </a:cubicBezTo>
                  <a:lnTo>
                    <a:pt x="197154" y="1595"/>
                  </a:lnTo>
                  <a:close/>
                  <a:moveTo>
                    <a:pt x="173122" y="1650"/>
                  </a:moveTo>
                  <a:cubicBezTo>
                    <a:pt x="173562" y="2640"/>
                    <a:pt x="174002" y="3795"/>
                    <a:pt x="174497" y="4950"/>
                  </a:cubicBezTo>
                  <a:lnTo>
                    <a:pt x="154369" y="4950"/>
                  </a:lnTo>
                  <a:lnTo>
                    <a:pt x="153214" y="1650"/>
                  </a:lnTo>
                  <a:close/>
                  <a:moveTo>
                    <a:pt x="230151" y="6160"/>
                  </a:moveTo>
                  <a:cubicBezTo>
                    <a:pt x="230591" y="6875"/>
                    <a:pt x="231031" y="7755"/>
                    <a:pt x="231471" y="8580"/>
                  </a:cubicBezTo>
                  <a:cubicBezTo>
                    <a:pt x="228116" y="8690"/>
                    <a:pt x="223277" y="8800"/>
                    <a:pt x="217282" y="8910"/>
                  </a:cubicBezTo>
                  <a:cubicBezTo>
                    <a:pt x="216842" y="8085"/>
                    <a:pt x="216457" y="7260"/>
                    <a:pt x="216017" y="6435"/>
                  </a:cubicBezTo>
                  <a:cubicBezTo>
                    <a:pt x="221572" y="6325"/>
                    <a:pt x="226411" y="6270"/>
                    <a:pt x="230151" y="6160"/>
                  </a:cubicBezTo>
                  <a:close/>
                  <a:moveTo>
                    <a:pt x="214203" y="6435"/>
                  </a:moveTo>
                  <a:lnTo>
                    <a:pt x="215467" y="8910"/>
                  </a:lnTo>
                  <a:lnTo>
                    <a:pt x="200674" y="9185"/>
                  </a:lnTo>
                  <a:lnTo>
                    <a:pt x="199409" y="6545"/>
                  </a:lnTo>
                  <a:cubicBezTo>
                    <a:pt x="204689" y="6545"/>
                    <a:pt x="209638" y="6490"/>
                    <a:pt x="214203" y="6435"/>
                  </a:cubicBezTo>
                  <a:close/>
                  <a:moveTo>
                    <a:pt x="197649" y="6545"/>
                  </a:moveTo>
                  <a:lnTo>
                    <a:pt x="198914" y="9240"/>
                  </a:lnTo>
                  <a:cubicBezTo>
                    <a:pt x="192535" y="9350"/>
                    <a:pt x="185606" y="9460"/>
                    <a:pt x="178291" y="9515"/>
                  </a:cubicBezTo>
                  <a:cubicBezTo>
                    <a:pt x="177851" y="8525"/>
                    <a:pt x="177411" y="7535"/>
                    <a:pt x="176972" y="6545"/>
                  </a:cubicBezTo>
                  <a:close/>
                  <a:moveTo>
                    <a:pt x="17928" y="5885"/>
                  </a:moveTo>
                  <a:lnTo>
                    <a:pt x="28377" y="5995"/>
                  </a:lnTo>
                  <a:cubicBezTo>
                    <a:pt x="27717" y="7260"/>
                    <a:pt x="27002" y="8470"/>
                    <a:pt x="26342" y="9735"/>
                  </a:cubicBezTo>
                  <a:cubicBezTo>
                    <a:pt x="21833" y="9680"/>
                    <a:pt x="17873" y="9625"/>
                    <a:pt x="14519" y="9625"/>
                  </a:cubicBezTo>
                  <a:cubicBezTo>
                    <a:pt x="15728" y="8305"/>
                    <a:pt x="16883" y="7040"/>
                    <a:pt x="17928" y="5885"/>
                  </a:cubicBezTo>
                  <a:close/>
                  <a:moveTo>
                    <a:pt x="175212" y="6545"/>
                  </a:moveTo>
                  <a:cubicBezTo>
                    <a:pt x="175652" y="7535"/>
                    <a:pt x="176092" y="8525"/>
                    <a:pt x="176532" y="9515"/>
                  </a:cubicBezTo>
                  <a:cubicBezTo>
                    <a:pt x="169932" y="9625"/>
                    <a:pt x="163113" y="9735"/>
                    <a:pt x="156129" y="9790"/>
                  </a:cubicBezTo>
                  <a:lnTo>
                    <a:pt x="154919" y="6545"/>
                  </a:lnTo>
                  <a:close/>
                  <a:moveTo>
                    <a:pt x="30192" y="6050"/>
                  </a:moveTo>
                  <a:lnTo>
                    <a:pt x="50155" y="6215"/>
                  </a:lnTo>
                  <a:lnTo>
                    <a:pt x="48780" y="9845"/>
                  </a:lnTo>
                  <a:cubicBezTo>
                    <a:pt x="41191" y="9845"/>
                    <a:pt x="34262" y="9790"/>
                    <a:pt x="28157" y="9735"/>
                  </a:cubicBezTo>
                  <a:cubicBezTo>
                    <a:pt x="28817" y="8470"/>
                    <a:pt x="29532" y="7260"/>
                    <a:pt x="30192" y="6050"/>
                  </a:cubicBezTo>
                  <a:close/>
                  <a:moveTo>
                    <a:pt x="153214" y="6490"/>
                  </a:moveTo>
                  <a:lnTo>
                    <a:pt x="154424" y="9735"/>
                  </a:lnTo>
                  <a:cubicBezTo>
                    <a:pt x="148485" y="9790"/>
                    <a:pt x="142490" y="9845"/>
                    <a:pt x="136441" y="9845"/>
                  </a:cubicBezTo>
                  <a:lnTo>
                    <a:pt x="135726" y="6490"/>
                  </a:lnTo>
                  <a:close/>
                  <a:moveTo>
                    <a:pt x="51860" y="6215"/>
                  </a:moveTo>
                  <a:lnTo>
                    <a:pt x="68248" y="6325"/>
                  </a:lnTo>
                  <a:cubicBezTo>
                    <a:pt x="68083" y="7480"/>
                    <a:pt x="67863" y="8690"/>
                    <a:pt x="67588" y="9900"/>
                  </a:cubicBezTo>
                  <a:lnTo>
                    <a:pt x="50485" y="9845"/>
                  </a:lnTo>
                  <a:lnTo>
                    <a:pt x="51860" y="6215"/>
                  </a:lnTo>
                  <a:close/>
                  <a:moveTo>
                    <a:pt x="69953" y="6325"/>
                  </a:moveTo>
                  <a:cubicBezTo>
                    <a:pt x="76497" y="6380"/>
                    <a:pt x="83426" y="6435"/>
                    <a:pt x="90576" y="6435"/>
                  </a:cubicBezTo>
                  <a:cubicBezTo>
                    <a:pt x="90356" y="7590"/>
                    <a:pt x="90136" y="8745"/>
                    <a:pt x="89916" y="9900"/>
                  </a:cubicBezTo>
                  <a:lnTo>
                    <a:pt x="69293" y="9900"/>
                  </a:lnTo>
                  <a:cubicBezTo>
                    <a:pt x="69513" y="8690"/>
                    <a:pt x="69733" y="7535"/>
                    <a:pt x="69953" y="6325"/>
                  </a:cubicBezTo>
                  <a:close/>
                  <a:moveTo>
                    <a:pt x="92225" y="6490"/>
                  </a:moveTo>
                  <a:cubicBezTo>
                    <a:pt x="98935" y="6490"/>
                    <a:pt x="105864" y="6545"/>
                    <a:pt x="112903" y="6545"/>
                  </a:cubicBezTo>
                  <a:lnTo>
                    <a:pt x="112848" y="9900"/>
                  </a:lnTo>
                  <a:lnTo>
                    <a:pt x="91510" y="9900"/>
                  </a:lnTo>
                  <a:cubicBezTo>
                    <a:pt x="91785" y="8745"/>
                    <a:pt x="92005" y="7590"/>
                    <a:pt x="92225" y="6490"/>
                  </a:cubicBezTo>
                  <a:close/>
                  <a:moveTo>
                    <a:pt x="114553" y="6435"/>
                  </a:moveTo>
                  <a:lnTo>
                    <a:pt x="122582" y="6490"/>
                  </a:lnTo>
                  <a:lnTo>
                    <a:pt x="134076" y="6490"/>
                  </a:lnTo>
                  <a:lnTo>
                    <a:pt x="134791" y="9900"/>
                  </a:lnTo>
                  <a:lnTo>
                    <a:pt x="114498" y="9900"/>
                  </a:lnTo>
                  <a:lnTo>
                    <a:pt x="114553" y="6435"/>
                  </a:lnTo>
                  <a:close/>
                  <a:moveTo>
                    <a:pt x="232241" y="10229"/>
                  </a:moveTo>
                  <a:cubicBezTo>
                    <a:pt x="233176" y="12154"/>
                    <a:pt x="233946" y="14189"/>
                    <a:pt x="234550" y="16224"/>
                  </a:cubicBezTo>
                  <a:cubicBezTo>
                    <a:pt x="231416" y="16444"/>
                    <a:pt x="227016" y="16664"/>
                    <a:pt x="221352" y="16884"/>
                  </a:cubicBezTo>
                  <a:cubicBezTo>
                    <a:pt x="220307" y="14849"/>
                    <a:pt x="219207" y="12704"/>
                    <a:pt x="218107" y="10504"/>
                  </a:cubicBezTo>
                  <a:cubicBezTo>
                    <a:pt x="224157" y="10394"/>
                    <a:pt x="229051" y="10284"/>
                    <a:pt x="232241" y="10229"/>
                  </a:cubicBezTo>
                  <a:close/>
                  <a:moveTo>
                    <a:pt x="216292" y="10504"/>
                  </a:moveTo>
                  <a:cubicBezTo>
                    <a:pt x="217392" y="12704"/>
                    <a:pt x="218492" y="14849"/>
                    <a:pt x="219537" y="16939"/>
                  </a:cubicBezTo>
                  <a:cubicBezTo>
                    <a:pt x="215193" y="17049"/>
                    <a:pt x="210133" y="17159"/>
                    <a:pt x="204414" y="17269"/>
                  </a:cubicBezTo>
                  <a:lnTo>
                    <a:pt x="201389" y="10779"/>
                  </a:lnTo>
                  <a:cubicBezTo>
                    <a:pt x="206888" y="10724"/>
                    <a:pt x="211893" y="10614"/>
                    <a:pt x="216292" y="10504"/>
                  </a:cubicBezTo>
                  <a:close/>
                  <a:moveTo>
                    <a:pt x="13034" y="11164"/>
                  </a:moveTo>
                  <a:cubicBezTo>
                    <a:pt x="16443" y="11274"/>
                    <a:pt x="20568" y="11274"/>
                    <a:pt x="25407" y="11329"/>
                  </a:cubicBezTo>
                  <a:cubicBezTo>
                    <a:pt x="24198" y="13474"/>
                    <a:pt x="23043" y="15564"/>
                    <a:pt x="21943" y="17599"/>
                  </a:cubicBezTo>
                  <a:lnTo>
                    <a:pt x="7259" y="17544"/>
                  </a:lnTo>
                  <a:cubicBezTo>
                    <a:pt x="9019" y="15564"/>
                    <a:pt x="11054" y="13364"/>
                    <a:pt x="13034" y="11164"/>
                  </a:cubicBezTo>
                  <a:close/>
                  <a:moveTo>
                    <a:pt x="199684" y="10834"/>
                  </a:moveTo>
                  <a:lnTo>
                    <a:pt x="202654" y="17324"/>
                  </a:lnTo>
                  <a:cubicBezTo>
                    <a:pt x="196494" y="17434"/>
                    <a:pt x="189620" y="17544"/>
                    <a:pt x="182031" y="17599"/>
                  </a:cubicBezTo>
                  <a:cubicBezTo>
                    <a:pt x="181041" y="15454"/>
                    <a:pt x="180051" y="13309"/>
                    <a:pt x="179061" y="11109"/>
                  </a:cubicBezTo>
                  <a:cubicBezTo>
                    <a:pt x="186376" y="11054"/>
                    <a:pt x="193305" y="10944"/>
                    <a:pt x="199684" y="10834"/>
                  </a:cubicBezTo>
                  <a:close/>
                  <a:moveTo>
                    <a:pt x="27222" y="11329"/>
                  </a:moveTo>
                  <a:cubicBezTo>
                    <a:pt x="33382" y="11384"/>
                    <a:pt x="40476" y="11439"/>
                    <a:pt x="48175" y="11439"/>
                  </a:cubicBezTo>
                  <a:lnTo>
                    <a:pt x="45755" y="17709"/>
                  </a:lnTo>
                  <a:cubicBezTo>
                    <a:pt x="37286" y="17654"/>
                    <a:pt x="29972" y="17654"/>
                    <a:pt x="23758" y="17599"/>
                  </a:cubicBezTo>
                  <a:cubicBezTo>
                    <a:pt x="24912" y="15564"/>
                    <a:pt x="26067" y="13474"/>
                    <a:pt x="27222" y="11329"/>
                  </a:cubicBezTo>
                  <a:close/>
                  <a:moveTo>
                    <a:pt x="67368" y="11494"/>
                  </a:moveTo>
                  <a:cubicBezTo>
                    <a:pt x="66983" y="13584"/>
                    <a:pt x="66598" y="15674"/>
                    <a:pt x="66213" y="17764"/>
                  </a:cubicBezTo>
                  <a:lnTo>
                    <a:pt x="47515" y="17709"/>
                  </a:lnTo>
                  <a:lnTo>
                    <a:pt x="49935" y="11494"/>
                  </a:lnTo>
                  <a:close/>
                  <a:moveTo>
                    <a:pt x="177247" y="11164"/>
                  </a:moveTo>
                  <a:cubicBezTo>
                    <a:pt x="178236" y="13309"/>
                    <a:pt x="179226" y="15509"/>
                    <a:pt x="180216" y="17599"/>
                  </a:cubicBezTo>
                  <a:cubicBezTo>
                    <a:pt x="173672" y="17654"/>
                    <a:pt x="166633" y="17709"/>
                    <a:pt x="159043" y="17764"/>
                  </a:cubicBezTo>
                  <a:lnTo>
                    <a:pt x="156734" y="11384"/>
                  </a:lnTo>
                  <a:cubicBezTo>
                    <a:pt x="163773" y="11329"/>
                    <a:pt x="170647" y="11219"/>
                    <a:pt x="177247" y="11164"/>
                  </a:cubicBezTo>
                  <a:close/>
                  <a:moveTo>
                    <a:pt x="89531" y="11549"/>
                  </a:moveTo>
                  <a:cubicBezTo>
                    <a:pt x="89146" y="13639"/>
                    <a:pt x="88706" y="15729"/>
                    <a:pt x="88321" y="17819"/>
                  </a:cubicBezTo>
                  <a:lnTo>
                    <a:pt x="67808" y="17819"/>
                  </a:lnTo>
                  <a:cubicBezTo>
                    <a:pt x="68193" y="15729"/>
                    <a:pt x="68578" y="13639"/>
                    <a:pt x="68963" y="11549"/>
                  </a:cubicBezTo>
                  <a:close/>
                  <a:moveTo>
                    <a:pt x="112848" y="11549"/>
                  </a:moveTo>
                  <a:lnTo>
                    <a:pt x="112793" y="17819"/>
                  </a:lnTo>
                  <a:lnTo>
                    <a:pt x="89971" y="17819"/>
                  </a:lnTo>
                  <a:cubicBezTo>
                    <a:pt x="90356" y="15729"/>
                    <a:pt x="90796" y="13639"/>
                    <a:pt x="91236" y="11549"/>
                  </a:cubicBezTo>
                  <a:close/>
                  <a:moveTo>
                    <a:pt x="135176" y="11494"/>
                  </a:moveTo>
                  <a:lnTo>
                    <a:pt x="136551" y="17819"/>
                  </a:lnTo>
                  <a:lnTo>
                    <a:pt x="114388" y="17819"/>
                  </a:lnTo>
                  <a:lnTo>
                    <a:pt x="114443" y="11549"/>
                  </a:lnTo>
                  <a:lnTo>
                    <a:pt x="123297" y="11494"/>
                  </a:lnTo>
                  <a:close/>
                  <a:moveTo>
                    <a:pt x="155029" y="11384"/>
                  </a:moveTo>
                  <a:lnTo>
                    <a:pt x="157339" y="17764"/>
                  </a:lnTo>
                  <a:lnTo>
                    <a:pt x="138256" y="17819"/>
                  </a:lnTo>
                  <a:lnTo>
                    <a:pt x="136826" y="11494"/>
                  </a:lnTo>
                  <a:cubicBezTo>
                    <a:pt x="142930" y="11494"/>
                    <a:pt x="148979" y="11439"/>
                    <a:pt x="155029" y="11384"/>
                  </a:cubicBezTo>
                  <a:close/>
                  <a:moveTo>
                    <a:pt x="234935" y="17764"/>
                  </a:moveTo>
                  <a:cubicBezTo>
                    <a:pt x="235045" y="18424"/>
                    <a:pt x="235155" y="19139"/>
                    <a:pt x="235155" y="19798"/>
                  </a:cubicBezTo>
                  <a:lnTo>
                    <a:pt x="235100" y="19798"/>
                  </a:lnTo>
                  <a:cubicBezTo>
                    <a:pt x="235045" y="21228"/>
                    <a:pt x="234550" y="21393"/>
                    <a:pt x="234386" y="21448"/>
                  </a:cubicBezTo>
                  <a:cubicBezTo>
                    <a:pt x="233726" y="21613"/>
                    <a:pt x="230041" y="21833"/>
                    <a:pt x="223937" y="22053"/>
                  </a:cubicBezTo>
                  <a:lnTo>
                    <a:pt x="222122" y="18424"/>
                  </a:lnTo>
                  <a:cubicBezTo>
                    <a:pt x="227621" y="18259"/>
                    <a:pt x="231911" y="18039"/>
                    <a:pt x="234935" y="17764"/>
                  </a:cubicBezTo>
                  <a:close/>
                  <a:moveTo>
                    <a:pt x="220362" y="18534"/>
                  </a:moveTo>
                  <a:lnTo>
                    <a:pt x="222177" y="22108"/>
                  </a:lnTo>
                  <a:cubicBezTo>
                    <a:pt x="218052" y="22218"/>
                    <a:pt x="212883" y="22383"/>
                    <a:pt x="206833" y="22493"/>
                  </a:cubicBezTo>
                  <a:lnTo>
                    <a:pt x="205184" y="18864"/>
                  </a:lnTo>
                  <a:cubicBezTo>
                    <a:pt x="210958" y="18809"/>
                    <a:pt x="216017" y="18644"/>
                    <a:pt x="220362" y="18534"/>
                  </a:cubicBezTo>
                  <a:close/>
                  <a:moveTo>
                    <a:pt x="203369" y="18919"/>
                  </a:moveTo>
                  <a:lnTo>
                    <a:pt x="205074" y="22548"/>
                  </a:lnTo>
                  <a:cubicBezTo>
                    <a:pt x="198914" y="22713"/>
                    <a:pt x="191985" y="22823"/>
                    <a:pt x="184506" y="22933"/>
                  </a:cubicBezTo>
                  <a:cubicBezTo>
                    <a:pt x="183956" y="21723"/>
                    <a:pt x="183351" y="20513"/>
                    <a:pt x="182746" y="19194"/>
                  </a:cubicBezTo>
                  <a:cubicBezTo>
                    <a:pt x="190390" y="19139"/>
                    <a:pt x="197264" y="19029"/>
                    <a:pt x="203369" y="18919"/>
                  </a:cubicBezTo>
                  <a:close/>
                  <a:moveTo>
                    <a:pt x="180986" y="19194"/>
                  </a:moveTo>
                  <a:lnTo>
                    <a:pt x="182746" y="22988"/>
                  </a:lnTo>
                  <a:cubicBezTo>
                    <a:pt x="175927" y="23098"/>
                    <a:pt x="168667" y="23208"/>
                    <a:pt x="161078" y="23318"/>
                  </a:cubicBezTo>
                  <a:lnTo>
                    <a:pt x="159648" y="19359"/>
                  </a:lnTo>
                  <a:cubicBezTo>
                    <a:pt x="167293" y="19304"/>
                    <a:pt x="174387" y="19304"/>
                    <a:pt x="180986" y="19194"/>
                  </a:cubicBezTo>
                  <a:close/>
                  <a:moveTo>
                    <a:pt x="157944" y="19414"/>
                  </a:moveTo>
                  <a:lnTo>
                    <a:pt x="159373" y="23373"/>
                  </a:lnTo>
                  <a:lnTo>
                    <a:pt x="139520" y="23593"/>
                  </a:lnTo>
                  <a:lnTo>
                    <a:pt x="138586" y="19469"/>
                  </a:lnTo>
                  <a:cubicBezTo>
                    <a:pt x="145405" y="19469"/>
                    <a:pt x="151839" y="19414"/>
                    <a:pt x="157944" y="19414"/>
                  </a:cubicBezTo>
                  <a:close/>
                  <a:moveTo>
                    <a:pt x="136936" y="19469"/>
                  </a:moveTo>
                  <a:lnTo>
                    <a:pt x="137926" y="23593"/>
                  </a:lnTo>
                  <a:cubicBezTo>
                    <a:pt x="130116" y="23703"/>
                    <a:pt x="122197" y="23813"/>
                    <a:pt x="114278" y="23868"/>
                  </a:cubicBezTo>
                  <a:lnTo>
                    <a:pt x="114333" y="19469"/>
                  </a:lnTo>
                  <a:close/>
                  <a:moveTo>
                    <a:pt x="5774" y="19139"/>
                  </a:moveTo>
                  <a:cubicBezTo>
                    <a:pt x="9349" y="19139"/>
                    <a:pt x="14409" y="19139"/>
                    <a:pt x="21063" y="19194"/>
                  </a:cubicBezTo>
                  <a:cubicBezTo>
                    <a:pt x="20128" y="20898"/>
                    <a:pt x="19248" y="22548"/>
                    <a:pt x="18533" y="23923"/>
                  </a:cubicBezTo>
                  <a:cubicBezTo>
                    <a:pt x="7974" y="23758"/>
                    <a:pt x="3740" y="23538"/>
                    <a:pt x="2145" y="23373"/>
                  </a:cubicBezTo>
                  <a:cubicBezTo>
                    <a:pt x="2915" y="22438"/>
                    <a:pt x="4180" y="20898"/>
                    <a:pt x="5774" y="19139"/>
                  </a:cubicBezTo>
                  <a:close/>
                  <a:moveTo>
                    <a:pt x="112738" y="19414"/>
                  </a:moveTo>
                  <a:lnTo>
                    <a:pt x="112628" y="23868"/>
                  </a:lnTo>
                  <a:cubicBezTo>
                    <a:pt x="104599" y="23923"/>
                    <a:pt x="96625" y="23978"/>
                    <a:pt x="88761" y="24088"/>
                  </a:cubicBezTo>
                  <a:lnTo>
                    <a:pt x="88761" y="24033"/>
                  </a:lnTo>
                  <a:cubicBezTo>
                    <a:pt x="89036" y="22603"/>
                    <a:pt x="89366" y="21008"/>
                    <a:pt x="89641" y="19414"/>
                  </a:cubicBezTo>
                  <a:close/>
                  <a:moveTo>
                    <a:pt x="22878" y="19194"/>
                  </a:moveTo>
                  <a:lnTo>
                    <a:pt x="45150" y="19304"/>
                  </a:lnTo>
                  <a:lnTo>
                    <a:pt x="43336" y="24088"/>
                  </a:lnTo>
                  <a:cubicBezTo>
                    <a:pt x="40694" y="24104"/>
                    <a:pt x="38166" y="24111"/>
                    <a:pt x="35753" y="24111"/>
                  </a:cubicBezTo>
                  <a:cubicBezTo>
                    <a:pt x="29929" y="24111"/>
                    <a:pt x="24781" y="24072"/>
                    <a:pt x="20348" y="24033"/>
                  </a:cubicBezTo>
                  <a:cubicBezTo>
                    <a:pt x="21118" y="22548"/>
                    <a:pt x="21998" y="20953"/>
                    <a:pt x="22878" y="19194"/>
                  </a:cubicBezTo>
                  <a:close/>
                  <a:moveTo>
                    <a:pt x="46910" y="19304"/>
                  </a:moveTo>
                  <a:lnTo>
                    <a:pt x="65883" y="19359"/>
                  </a:lnTo>
                  <a:cubicBezTo>
                    <a:pt x="65608" y="21008"/>
                    <a:pt x="65333" y="22603"/>
                    <a:pt x="65058" y="24143"/>
                  </a:cubicBezTo>
                  <a:lnTo>
                    <a:pt x="45040" y="24143"/>
                  </a:lnTo>
                  <a:lnTo>
                    <a:pt x="46910" y="19304"/>
                  </a:lnTo>
                  <a:close/>
                  <a:moveTo>
                    <a:pt x="67533" y="19359"/>
                  </a:moveTo>
                  <a:lnTo>
                    <a:pt x="87991" y="19414"/>
                  </a:lnTo>
                  <a:cubicBezTo>
                    <a:pt x="87716" y="21008"/>
                    <a:pt x="87386" y="22603"/>
                    <a:pt x="87111" y="24033"/>
                  </a:cubicBezTo>
                  <a:cubicBezTo>
                    <a:pt x="80127" y="24088"/>
                    <a:pt x="73252" y="24143"/>
                    <a:pt x="66708" y="24143"/>
                  </a:cubicBezTo>
                  <a:cubicBezTo>
                    <a:pt x="66983" y="22603"/>
                    <a:pt x="67258" y="21008"/>
                    <a:pt x="67533" y="19359"/>
                  </a:cubicBezTo>
                  <a:close/>
                  <a:moveTo>
                    <a:pt x="168062" y="1"/>
                  </a:moveTo>
                  <a:cubicBezTo>
                    <a:pt x="133086" y="56"/>
                    <a:pt x="90466" y="331"/>
                    <a:pt x="60054" y="551"/>
                  </a:cubicBezTo>
                  <a:cubicBezTo>
                    <a:pt x="50980" y="605"/>
                    <a:pt x="43061" y="660"/>
                    <a:pt x="36681" y="715"/>
                  </a:cubicBezTo>
                  <a:lnTo>
                    <a:pt x="31787" y="770"/>
                  </a:lnTo>
                  <a:cubicBezTo>
                    <a:pt x="25517" y="825"/>
                    <a:pt x="21558" y="880"/>
                    <a:pt x="20678" y="935"/>
                  </a:cubicBezTo>
                  <a:cubicBezTo>
                    <a:pt x="20513" y="935"/>
                    <a:pt x="20348" y="990"/>
                    <a:pt x="20183" y="1155"/>
                  </a:cubicBezTo>
                  <a:cubicBezTo>
                    <a:pt x="20183" y="1155"/>
                    <a:pt x="20183" y="1155"/>
                    <a:pt x="20128" y="1210"/>
                  </a:cubicBezTo>
                  <a:cubicBezTo>
                    <a:pt x="19688" y="1650"/>
                    <a:pt x="13529" y="8195"/>
                    <a:pt x="8139" y="14079"/>
                  </a:cubicBezTo>
                  <a:lnTo>
                    <a:pt x="8084" y="14189"/>
                  </a:lnTo>
                  <a:cubicBezTo>
                    <a:pt x="7589" y="14684"/>
                    <a:pt x="7094" y="15234"/>
                    <a:pt x="6654" y="15784"/>
                  </a:cubicBezTo>
                  <a:lnTo>
                    <a:pt x="6159" y="16279"/>
                  </a:lnTo>
                  <a:lnTo>
                    <a:pt x="5335" y="17214"/>
                  </a:lnTo>
                  <a:lnTo>
                    <a:pt x="4840" y="17764"/>
                  </a:lnTo>
                  <a:cubicBezTo>
                    <a:pt x="3135" y="19523"/>
                    <a:pt x="1595" y="21448"/>
                    <a:pt x="165" y="23428"/>
                  </a:cubicBezTo>
                  <a:cubicBezTo>
                    <a:pt x="0" y="23648"/>
                    <a:pt x="0" y="23978"/>
                    <a:pt x="165" y="24253"/>
                  </a:cubicBezTo>
                  <a:cubicBezTo>
                    <a:pt x="495" y="24968"/>
                    <a:pt x="990" y="25793"/>
                    <a:pt x="51585" y="25793"/>
                  </a:cubicBezTo>
                  <a:lnTo>
                    <a:pt x="65718" y="25793"/>
                  </a:lnTo>
                  <a:cubicBezTo>
                    <a:pt x="72812" y="25793"/>
                    <a:pt x="80182" y="25738"/>
                    <a:pt x="87771" y="25683"/>
                  </a:cubicBezTo>
                  <a:cubicBezTo>
                    <a:pt x="96130" y="25628"/>
                    <a:pt x="104709" y="25573"/>
                    <a:pt x="113398" y="25463"/>
                  </a:cubicBezTo>
                  <a:cubicBezTo>
                    <a:pt x="121922" y="25408"/>
                    <a:pt x="130446" y="25298"/>
                    <a:pt x="138861" y="25243"/>
                  </a:cubicBezTo>
                  <a:cubicBezTo>
                    <a:pt x="146230" y="25133"/>
                    <a:pt x="153434" y="25023"/>
                    <a:pt x="160473" y="24913"/>
                  </a:cubicBezTo>
                  <a:lnTo>
                    <a:pt x="160528" y="24913"/>
                  </a:lnTo>
                  <a:cubicBezTo>
                    <a:pt x="168722" y="24803"/>
                    <a:pt x="176587" y="24693"/>
                    <a:pt x="183956" y="24583"/>
                  </a:cubicBezTo>
                  <a:cubicBezTo>
                    <a:pt x="192095" y="24418"/>
                    <a:pt x="199629" y="24253"/>
                    <a:pt x="206228" y="24143"/>
                  </a:cubicBezTo>
                  <a:lnTo>
                    <a:pt x="206283" y="24143"/>
                  </a:lnTo>
                  <a:cubicBezTo>
                    <a:pt x="213213" y="23978"/>
                    <a:pt x="218987" y="23813"/>
                    <a:pt x="223497" y="23648"/>
                  </a:cubicBezTo>
                  <a:cubicBezTo>
                    <a:pt x="230151" y="23428"/>
                    <a:pt x="234221" y="23208"/>
                    <a:pt x="234825" y="22988"/>
                  </a:cubicBezTo>
                  <a:cubicBezTo>
                    <a:pt x="235650" y="22713"/>
                    <a:pt x="236640" y="21943"/>
                    <a:pt x="236695" y="19853"/>
                  </a:cubicBezTo>
                  <a:cubicBezTo>
                    <a:pt x="236695" y="18809"/>
                    <a:pt x="236585" y="17764"/>
                    <a:pt x="236310" y="16719"/>
                  </a:cubicBezTo>
                  <a:cubicBezTo>
                    <a:pt x="235155" y="12594"/>
                    <a:pt x="233451" y="8635"/>
                    <a:pt x="231196" y="4950"/>
                  </a:cubicBezTo>
                  <a:cubicBezTo>
                    <a:pt x="229821" y="2585"/>
                    <a:pt x="228666" y="1155"/>
                    <a:pt x="227786" y="660"/>
                  </a:cubicBezTo>
                  <a:cubicBezTo>
                    <a:pt x="227676" y="605"/>
                    <a:pt x="227621" y="551"/>
                    <a:pt x="227511" y="496"/>
                  </a:cubicBezTo>
                  <a:cubicBezTo>
                    <a:pt x="227236" y="386"/>
                    <a:pt x="226741" y="166"/>
                    <a:pt x="212278" y="111"/>
                  </a:cubicBezTo>
                  <a:lnTo>
                    <a:pt x="208153" y="111"/>
                  </a:lnTo>
                  <a:lnTo>
                    <a:pt x="206118" y="1"/>
                  </a:ln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30"/>
            <p:cNvSpPr/>
            <p:nvPr/>
          </p:nvSpPr>
          <p:spPr>
            <a:xfrm>
              <a:off x="5250707" y="3194894"/>
              <a:ext cx="2461005" cy="294040"/>
            </a:xfrm>
            <a:custGeom>
              <a:avLst/>
              <a:gdLst/>
              <a:ahLst/>
              <a:cxnLst/>
              <a:rect l="l" t="t" r="r" b="b"/>
              <a:pathLst>
                <a:path w="238181" h="27113" extrusionOk="0">
                  <a:moveTo>
                    <a:pt x="29972" y="3795"/>
                  </a:moveTo>
                  <a:lnTo>
                    <a:pt x="29642" y="4400"/>
                  </a:lnTo>
                  <a:lnTo>
                    <a:pt x="21723" y="4290"/>
                  </a:lnTo>
                  <a:lnTo>
                    <a:pt x="22108" y="3905"/>
                  </a:lnTo>
                  <a:cubicBezTo>
                    <a:pt x="23373" y="3850"/>
                    <a:pt x="26012" y="3850"/>
                    <a:pt x="29972" y="3795"/>
                  </a:cubicBezTo>
                  <a:close/>
                  <a:moveTo>
                    <a:pt x="51365" y="3575"/>
                  </a:moveTo>
                  <a:lnTo>
                    <a:pt x="50980" y="4565"/>
                  </a:lnTo>
                  <a:lnTo>
                    <a:pt x="32997" y="4400"/>
                  </a:lnTo>
                  <a:lnTo>
                    <a:pt x="33382" y="3740"/>
                  </a:lnTo>
                  <a:cubicBezTo>
                    <a:pt x="38221" y="3685"/>
                    <a:pt x="44326" y="3630"/>
                    <a:pt x="51365" y="3575"/>
                  </a:cubicBezTo>
                  <a:close/>
                  <a:moveTo>
                    <a:pt x="68963" y="3465"/>
                  </a:moveTo>
                  <a:lnTo>
                    <a:pt x="68688" y="4675"/>
                  </a:lnTo>
                  <a:lnTo>
                    <a:pt x="54169" y="4565"/>
                  </a:lnTo>
                  <a:lnTo>
                    <a:pt x="54554" y="3575"/>
                  </a:lnTo>
                  <a:lnTo>
                    <a:pt x="68963" y="3465"/>
                  </a:lnTo>
                  <a:close/>
                  <a:moveTo>
                    <a:pt x="215468" y="3025"/>
                  </a:moveTo>
                  <a:lnTo>
                    <a:pt x="215468" y="3025"/>
                  </a:lnTo>
                  <a:cubicBezTo>
                    <a:pt x="224872" y="3135"/>
                    <a:pt x="226961" y="3245"/>
                    <a:pt x="227456" y="3245"/>
                  </a:cubicBezTo>
                  <a:cubicBezTo>
                    <a:pt x="227841" y="3630"/>
                    <a:pt x="228226" y="4070"/>
                    <a:pt x="228556" y="4565"/>
                  </a:cubicBezTo>
                  <a:cubicBezTo>
                    <a:pt x="225312" y="4620"/>
                    <a:pt x="221297" y="4675"/>
                    <a:pt x="216347" y="4730"/>
                  </a:cubicBezTo>
                  <a:cubicBezTo>
                    <a:pt x="216072" y="4180"/>
                    <a:pt x="215798" y="3575"/>
                    <a:pt x="215468" y="3025"/>
                  </a:cubicBezTo>
                  <a:close/>
                  <a:moveTo>
                    <a:pt x="91401" y="3300"/>
                  </a:moveTo>
                  <a:cubicBezTo>
                    <a:pt x="91291" y="3795"/>
                    <a:pt x="91181" y="4290"/>
                    <a:pt x="91071" y="4785"/>
                  </a:cubicBezTo>
                  <a:lnTo>
                    <a:pt x="71768" y="4675"/>
                  </a:lnTo>
                  <a:lnTo>
                    <a:pt x="71988" y="3410"/>
                  </a:lnTo>
                  <a:lnTo>
                    <a:pt x="91401" y="3300"/>
                  </a:lnTo>
                  <a:close/>
                  <a:moveTo>
                    <a:pt x="113013" y="3190"/>
                  </a:moveTo>
                  <a:lnTo>
                    <a:pt x="113013" y="4840"/>
                  </a:lnTo>
                  <a:lnTo>
                    <a:pt x="94150" y="4785"/>
                  </a:lnTo>
                  <a:cubicBezTo>
                    <a:pt x="94260" y="4290"/>
                    <a:pt x="94370" y="3795"/>
                    <a:pt x="94425" y="3245"/>
                  </a:cubicBezTo>
                  <a:lnTo>
                    <a:pt x="99045" y="3245"/>
                  </a:lnTo>
                  <a:lnTo>
                    <a:pt x="113013" y="3190"/>
                  </a:lnTo>
                  <a:close/>
                  <a:moveTo>
                    <a:pt x="133141" y="3135"/>
                  </a:moveTo>
                  <a:lnTo>
                    <a:pt x="133581" y="4895"/>
                  </a:lnTo>
                  <a:lnTo>
                    <a:pt x="115983" y="4895"/>
                  </a:lnTo>
                  <a:lnTo>
                    <a:pt x="116038" y="3190"/>
                  </a:lnTo>
                  <a:cubicBezTo>
                    <a:pt x="121702" y="3190"/>
                    <a:pt x="127477" y="3135"/>
                    <a:pt x="133141" y="3135"/>
                  </a:cubicBezTo>
                  <a:close/>
                  <a:moveTo>
                    <a:pt x="151674" y="3080"/>
                  </a:moveTo>
                  <a:lnTo>
                    <a:pt x="152334" y="4895"/>
                  </a:lnTo>
                  <a:lnTo>
                    <a:pt x="136606" y="4895"/>
                  </a:lnTo>
                  <a:lnTo>
                    <a:pt x="136221" y="3135"/>
                  </a:lnTo>
                  <a:lnTo>
                    <a:pt x="151674" y="3080"/>
                  </a:lnTo>
                  <a:close/>
                  <a:moveTo>
                    <a:pt x="173342" y="2970"/>
                  </a:moveTo>
                  <a:cubicBezTo>
                    <a:pt x="173617" y="3575"/>
                    <a:pt x="173892" y="4235"/>
                    <a:pt x="174167" y="4895"/>
                  </a:cubicBezTo>
                  <a:lnTo>
                    <a:pt x="155524" y="4895"/>
                  </a:lnTo>
                  <a:lnTo>
                    <a:pt x="154864" y="3025"/>
                  </a:lnTo>
                  <a:lnTo>
                    <a:pt x="168502" y="2970"/>
                  </a:lnTo>
                  <a:close/>
                  <a:moveTo>
                    <a:pt x="195615" y="2970"/>
                  </a:moveTo>
                  <a:lnTo>
                    <a:pt x="196495" y="4895"/>
                  </a:lnTo>
                  <a:lnTo>
                    <a:pt x="177412" y="4895"/>
                  </a:lnTo>
                  <a:lnTo>
                    <a:pt x="176587" y="2970"/>
                  </a:lnTo>
                  <a:close/>
                  <a:moveTo>
                    <a:pt x="198914" y="2970"/>
                  </a:moveTo>
                  <a:lnTo>
                    <a:pt x="208153" y="3025"/>
                  </a:lnTo>
                  <a:lnTo>
                    <a:pt x="212113" y="3025"/>
                  </a:lnTo>
                  <a:cubicBezTo>
                    <a:pt x="212388" y="3630"/>
                    <a:pt x="212718" y="4235"/>
                    <a:pt x="212993" y="4840"/>
                  </a:cubicBezTo>
                  <a:cubicBezTo>
                    <a:pt x="208868" y="4895"/>
                    <a:pt x="204469" y="4895"/>
                    <a:pt x="199794" y="4895"/>
                  </a:cubicBezTo>
                  <a:lnTo>
                    <a:pt x="198914" y="2970"/>
                  </a:lnTo>
                  <a:close/>
                  <a:moveTo>
                    <a:pt x="31190" y="2417"/>
                  </a:moveTo>
                  <a:cubicBezTo>
                    <a:pt x="31169" y="2417"/>
                    <a:pt x="31148" y="2418"/>
                    <a:pt x="31127" y="2420"/>
                  </a:cubicBezTo>
                  <a:cubicBezTo>
                    <a:pt x="26177" y="2475"/>
                    <a:pt x="22933" y="2530"/>
                    <a:pt x="21778" y="2530"/>
                  </a:cubicBezTo>
                  <a:cubicBezTo>
                    <a:pt x="21558" y="2530"/>
                    <a:pt x="21393" y="2640"/>
                    <a:pt x="21228" y="2750"/>
                  </a:cubicBezTo>
                  <a:lnTo>
                    <a:pt x="19633" y="4510"/>
                  </a:lnTo>
                  <a:cubicBezTo>
                    <a:pt x="19248" y="4950"/>
                    <a:pt x="19523" y="5665"/>
                    <a:pt x="20128" y="5665"/>
                  </a:cubicBezTo>
                  <a:lnTo>
                    <a:pt x="29972" y="5775"/>
                  </a:lnTo>
                  <a:lnTo>
                    <a:pt x="30027" y="5775"/>
                  </a:lnTo>
                  <a:cubicBezTo>
                    <a:pt x="30247" y="5775"/>
                    <a:pt x="30467" y="5610"/>
                    <a:pt x="30577" y="5390"/>
                  </a:cubicBezTo>
                  <a:lnTo>
                    <a:pt x="31732" y="3410"/>
                  </a:lnTo>
                  <a:cubicBezTo>
                    <a:pt x="31942" y="2989"/>
                    <a:pt x="31649" y="2417"/>
                    <a:pt x="31190" y="2417"/>
                  </a:cubicBezTo>
                  <a:close/>
                  <a:moveTo>
                    <a:pt x="52355" y="2200"/>
                  </a:moveTo>
                  <a:cubicBezTo>
                    <a:pt x="44710" y="2255"/>
                    <a:pt x="38111" y="2310"/>
                    <a:pt x="32997" y="2365"/>
                  </a:cubicBezTo>
                  <a:cubicBezTo>
                    <a:pt x="32777" y="2365"/>
                    <a:pt x="32502" y="2530"/>
                    <a:pt x="32392" y="2750"/>
                  </a:cubicBezTo>
                  <a:lnTo>
                    <a:pt x="31237" y="4730"/>
                  </a:lnTo>
                  <a:cubicBezTo>
                    <a:pt x="31127" y="4950"/>
                    <a:pt x="31127" y="5225"/>
                    <a:pt x="31237" y="5445"/>
                  </a:cubicBezTo>
                  <a:cubicBezTo>
                    <a:pt x="31347" y="5665"/>
                    <a:pt x="31567" y="5775"/>
                    <a:pt x="31842" y="5775"/>
                  </a:cubicBezTo>
                  <a:cubicBezTo>
                    <a:pt x="37616" y="5830"/>
                    <a:pt x="44216" y="5885"/>
                    <a:pt x="51475" y="5940"/>
                  </a:cubicBezTo>
                  <a:cubicBezTo>
                    <a:pt x="51750" y="5940"/>
                    <a:pt x="52025" y="5775"/>
                    <a:pt x="52135" y="5500"/>
                  </a:cubicBezTo>
                  <a:lnTo>
                    <a:pt x="53015" y="3135"/>
                  </a:lnTo>
                  <a:cubicBezTo>
                    <a:pt x="53125" y="2915"/>
                    <a:pt x="53070" y="2695"/>
                    <a:pt x="52960" y="2530"/>
                  </a:cubicBezTo>
                  <a:cubicBezTo>
                    <a:pt x="52795" y="2310"/>
                    <a:pt x="52630" y="2200"/>
                    <a:pt x="52355" y="2200"/>
                  </a:cubicBezTo>
                  <a:close/>
                  <a:moveTo>
                    <a:pt x="69900" y="2076"/>
                  </a:moveTo>
                  <a:cubicBezTo>
                    <a:pt x="69864" y="2076"/>
                    <a:pt x="69827" y="2081"/>
                    <a:pt x="69788" y="2090"/>
                  </a:cubicBezTo>
                  <a:lnTo>
                    <a:pt x="54114" y="2200"/>
                  </a:lnTo>
                  <a:cubicBezTo>
                    <a:pt x="53840" y="2200"/>
                    <a:pt x="53565" y="2365"/>
                    <a:pt x="53455" y="2640"/>
                  </a:cubicBezTo>
                  <a:lnTo>
                    <a:pt x="52575" y="5005"/>
                  </a:lnTo>
                  <a:cubicBezTo>
                    <a:pt x="52465" y="5225"/>
                    <a:pt x="52520" y="5445"/>
                    <a:pt x="52630" y="5665"/>
                  </a:cubicBezTo>
                  <a:cubicBezTo>
                    <a:pt x="52795" y="5830"/>
                    <a:pt x="52960" y="5940"/>
                    <a:pt x="53235" y="5940"/>
                  </a:cubicBezTo>
                  <a:lnTo>
                    <a:pt x="69293" y="6050"/>
                  </a:lnTo>
                  <a:cubicBezTo>
                    <a:pt x="69623" y="6050"/>
                    <a:pt x="69898" y="5830"/>
                    <a:pt x="69953" y="5500"/>
                  </a:cubicBezTo>
                  <a:lnTo>
                    <a:pt x="70448" y="2860"/>
                  </a:lnTo>
                  <a:cubicBezTo>
                    <a:pt x="70503" y="2695"/>
                    <a:pt x="70448" y="2475"/>
                    <a:pt x="70338" y="2310"/>
                  </a:cubicBezTo>
                  <a:cubicBezTo>
                    <a:pt x="70202" y="2175"/>
                    <a:pt x="70066" y="2076"/>
                    <a:pt x="69900" y="2076"/>
                  </a:cubicBezTo>
                  <a:close/>
                  <a:moveTo>
                    <a:pt x="92280" y="1925"/>
                  </a:moveTo>
                  <a:lnTo>
                    <a:pt x="71438" y="2035"/>
                  </a:lnTo>
                  <a:cubicBezTo>
                    <a:pt x="71108" y="2035"/>
                    <a:pt x="70833" y="2255"/>
                    <a:pt x="70778" y="2640"/>
                  </a:cubicBezTo>
                  <a:lnTo>
                    <a:pt x="70283" y="5225"/>
                  </a:lnTo>
                  <a:cubicBezTo>
                    <a:pt x="70228" y="5445"/>
                    <a:pt x="70283" y="5665"/>
                    <a:pt x="70448" y="5830"/>
                  </a:cubicBezTo>
                  <a:cubicBezTo>
                    <a:pt x="70558" y="5940"/>
                    <a:pt x="70723" y="6050"/>
                    <a:pt x="70943" y="6050"/>
                  </a:cubicBezTo>
                  <a:lnTo>
                    <a:pt x="91621" y="6160"/>
                  </a:lnTo>
                  <a:cubicBezTo>
                    <a:pt x="91951" y="6160"/>
                    <a:pt x="92280" y="5940"/>
                    <a:pt x="92335" y="5610"/>
                  </a:cubicBezTo>
                  <a:cubicBezTo>
                    <a:pt x="92555" y="4620"/>
                    <a:pt x="92720" y="3685"/>
                    <a:pt x="92940" y="2750"/>
                  </a:cubicBezTo>
                  <a:cubicBezTo>
                    <a:pt x="92995" y="2530"/>
                    <a:pt x="92940" y="2310"/>
                    <a:pt x="92775" y="2200"/>
                  </a:cubicBezTo>
                  <a:cubicBezTo>
                    <a:pt x="92665" y="2035"/>
                    <a:pt x="92445" y="1925"/>
                    <a:pt x="92280" y="1925"/>
                  </a:cubicBezTo>
                  <a:close/>
                  <a:moveTo>
                    <a:pt x="214368" y="1595"/>
                  </a:moveTo>
                  <a:cubicBezTo>
                    <a:pt x="214148" y="1595"/>
                    <a:pt x="213928" y="1705"/>
                    <a:pt x="213818" y="1925"/>
                  </a:cubicBezTo>
                  <a:cubicBezTo>
                    <a:pt x="213653" y="2145"/>
                    <a:pt x="213653" y="2420"/>
                    <a:pt x="213763" y="2640"/>
                  </a:cubicBezTo>
                  <a:lnTo>
                    <a:pt x="215303" y="5775"/>
                  </a:lnTo>
                  <a:cubicBezTo>
                    <a:pt x="215413" y="5995"/>
                    <a:pt x="215688" y="6105"/>
                    <a:pt x="215908" y="6160"/>
                  </a:cubicBezTo>
                  <a:lnTo>
                    <a:pt x="215963" y="6050"/>
                  </a:lnTo>
                  <a:cubicBezTo>
                    <a:pt x="221737" y="5995"/>
                    <a:pt x="226301" y="5940"/>
                    <a:pt x="229876" y="5830"/>
                  </a:cubicBezTo>
                  <a:cubicBezTo>
                    <a:pt x="230096" y="5830"/>
                    <a:pt x="230316" y="5665"/>
                    <a:pt x="230426" y="5445"/>
                  </a:cubicBezTo>
                  <a:cubicBezTo>
                    <a:pt x="230536" y="5225"/>
                    <a:pt x="230536" y="4950"/>
                    <a:pt x="230426" y="4785"/>
                  </a:cubicBezTo>
                  <a:cubicBezTo>
                    <a:pt x="229821" y="3850"/>
                    <a:pt x="228666" y="2200"/>
                    <a:pt x="227951" y="1925"/>
                  </a:cubicBezTo>
                  <a:lnTo>
                    <a:pt x="227786" y="1925"/>
                  </a:lnTo>
                  <a:cubicBezTo>
                    <a:pt x="227016" y="1760"/>
                    <a:pt x="220087" y="1650"/>
                    <a:pt x="214368" y="1595"/>
                  </a:cubicBezTo>
                  <a:close/>
                  <a:moveTo>
                    <a:pt x="113728" y="1870"/>
                  </a:moveTo>
                  <a:lnTo>
                    <a:pt x="99100" y="1980"/>
                  </a:lnTo>
                  <a:lnTo>
                    <a:pt x="93875" y="1980"/>
                  </a:lnTo>
                  <a:cubicBezTo>
                    <a:pt x="93847" y="1976"/>
                    <a:pt x="93819" y="1973"/>
                    <a:pt x="93791" y="1973"/>
                  </a:cubicBezTo>
                  <a:cubicBezTo>
                    <a:pt x="93499" y="1973"/>
                    <a:pt x="93266" y="2229"/>
                    <a:pt x="93215" y="2530"/>
                  </a:cubicBezTo>
                  <a:cubicBezTo>
                    <a:pt x="92995" y="3410"/>
                    <a:pt x="92830" y="4400"/>
                    <a:pt x="92610" y="5390"/>
                  </a:cubicBezTo>
                  <a:cubicBezTo>
                    <a:pt x="92555" y="5610"/>
                    <a:pt x="92610" y="5830"/>
                    <a:pt x="92720" y="5995"/>
                  </a:cubicBezTo>
                  <a:cubicBezTo>
                    <a:pt x="92885" y="6105"/>
                    <a:pt x="93050" y="6215"/>
                    <a:pt x="93270" y="6215"/>
                  </a:cubicBezTo>
                  <a:cubicBezTo>
                    <a:pt x="99925" y="6270"/>
                    <a:pt x="106689" y="6270"/>
                    <a:pt x="113673" y="6270"/>
                  </a:cubicBezTo>
                  <a:lnTo>
                    <a:pt x="113673" y="6215"/>
                  </a:lnTo>
                  <a:cubicBezTo>
                    <a:pt x="113706" y="6220"/>
                    <a:pt x="113738" y="6222"/>
                    <a:pt x="113770" y="6222"/>
                  </a:cubicBezTo>
                  <a:cubicBezTo>
                    <a:pt x="114104" y="6222"/>
                    <a:pt x="114338" y="5962"/>
                    <a:pt x="114388" y="5610"/>
                  </a:cubicBezTo>
                  <a:lnTo>
                    <a:pt x="114443" y="2585"/>
                  </a:lnTo>
                  <a:cubicBezTo>
                    <a:pt x="114443" y="2420"/>
                    <a:pt x="114333" y="2200"/>
                    <a:pt x="114223" y="2090"/>
                  </a:cubicBezTo>
                  <a:cubicBezTo>
                    <a:pt x="114113" y="1925"/>
                    <a:pt x="113948" y="1870"/>
                    <a:pt x="113728" y="1870"/>
                  </a:cubicBezTo>
                  <a:close/>
                  <a:moveTo>
                    <a:pt x="133775" y="1753"/>
                  </a:moveTo>
                  <a:cubicBezTo>
                    <a:pt x="133748" y="1753"/>
                    <a:pt x="133720" y="1756"/>
                    <a:pt x="133691" y="1760"/>
                  </a:cubicBezTo>
                  <a:lnTo>
                    <a:pt x="115323" y="1815"/>
                  </a:lnTo>
                  <a:cubicBezTo>
                    <a:pt x="114938" y="1815"/>
                    <a:pt x="114663" y="2145"/>
                    <a:pt x="114663" y="2530"/>
                  </a:cubicBezTo>
                  <a:lnTo>
                    <a:pt x="114608" y="5555"/>
                  </a:lnTo>
                  <a:cubicBezTo>
                    <a:pt x="114608" y="5775"/>
                    <a:pt x="114663" y="5940"/>
                    <a:pt x="114828" y="6050"/>
                  </a:cubicBezTo>
                  <a:cubicBezTo>
                    <a:pt x="114938" y="6215"/>
                    <a:pt x="115103" y="6270"/>
                    <a:pt x="115323" y="6270"/>
                  </a:cubicBezTo>
                  <a:lnTo>
                    <a:pt x="134406" y="6270"/>
                  </a:lnTo>
                  <a:cubicBezTo>
                    <a:pt x="134626" y="6270"/>
                    <a:pt x="134791" y="6160"/>
                    <a:pt x="134956" y="5995"/>
                  </a:cubicBezTo>
                  <a:cubicBezTo>
                    <a:pt x="135066" y="5830"/>
                    <a:pt x="135121" y="5610"/>
                    <a:pt x="135066" y="5445"/>
                  </a:cubicBezTo>
                  <a:lnTo>
                    <a:pt x="134406" y="2310"/>
                  </a:lnTo>
                  <a:cubicBezTo>
                    <a:pt x="134306" y="2009"/>
                    <a:pt x="134067" y="1753"/>
                    <a:pt x="133775" y="1753"/>
                  </a:cubicBezTo>
                  <a:close/>
                  <a:moveTo>
                    <a:pt x="152114" y="1705"/>
                  </a:moveTo>
                  <a:lnTo>
                    <a:pt x="135341" y="1760"/>
                  </a:lnTo>
                  <a:cubicBezTo>
                    <a:pt x="135121" y="1760"/>
                    <a:pt x="134956" y="1870"/>
                    <a:pt x="134791" y="2035"/>
                  </a:cubicBezTo>
                  <a:cubicBezTo>
                    <a:pt x="134681" y="2200"/>
                    <a:pt x="134626" y="2365"/>
                    <a:pt x="134681" y="2585"/>
                  </a:cubicBezTo>
                  <a:lnTo>
                    <a:pt x="135396" y="5775"/>
                  </a:lnTo>
                  <a:cubicBezTo>
                    <a:pt x="135451" y="6050"/>
                    <a:pt x="135726" y="6270"/>
                    <a:pt x="136056" y="6270"/>
                  </a:cubicBezTo>
                  <a:lnTo>
                    <a:pt x="153324" y="6270"/>
                  </a:lnTo>
                  <a:cubicBezTo>
                    <a:pt x="153544" y="6270"/>
                    <a:pt x="153764" y="6160"/>
                    <a:pt x="153874" y="5995"/>
                  </a:cubicBezTo>
                  <a:cubicBezTo>
                    <a:pt x="154039" y="5830"/>
                    <a:pt x="154039" y="5610"/>
                    <a:pt x="153984" y="5390"/>
                  </a:cubicBezTo>
                  <a:lnTo>
                    <a:pt x="152774" y="2145"/>
                  </a:lnTo>
                  <a:cubicBezTo>
                    <a:pt x="152664" y="1870"/>
                    <a:pt x="152444" y="1705"/>
                    <a:pt x="152114" y="1705"/>
                  </a:cubicBezTo>
                  <a:close/>
                  <a:moveTo>
                    <a:pt x="168502" y="1595"/>
                  </a:moveTo>
                  <a:lnTo>
                    <a:pt x="153874" y="1650"/>
                  </a:lnTo>
                  <a:cubicBezTo>
                    <a:pt x="153654" y="1650"/>
                    <a:pt x="153434" y="1760"/>
                    <a:pt x="153324" y="1925"/>
                  </a:cubicBezTo>
                  <a:cubicBezTo>
                    <a:pt x="153159" y="2145"/>
                    <a:pt x="153159" y="2365"/>
                    <a:pt x="153214" y="2585"/>
                  </a:cubicBezTo>
                  <a:lnTo>
                    <a:pt x="154424" y="5830"/>
                  </a:lnTo>
                  <a:cubicBezTo>
                    <a:pt x="154479" y="6105"/>
                    <a:pt x="154754" y="6270"/>
                    <a:pt x="155029" y="6270"/>
                  </a:cubicBezTo>
                  <a:lnTo>
                    <a:pt x="175212" y="6270"/>
                  </a:lnTo>
                  <a:cubicBezTo>
                    <a:pt x="175707" y="6270"/>
                    <a:pt x="176037" y="5775"/>
                    <a:pt x="175872" y="5335"/>
                  </a:cubicBezTo>
                  <a:cubicBezTo>
                    <a:pt x="175377" y="4180"/>
                    <a:pt x="174882" y="3080"/>
                    <a:pt x="174497" y="2035"/>
                  </a:cubicBezTo>
                  <a:cubicBezTo>
                    <a:pt x="174387" y="1760"/>
                    <a:pt x="174112" y="1595"/>
                    <a:pt x="173837" y="1595"/>
                  </a:cubicBezTo>
                  <a:close/>
                  <a:moveTo>
                    <a:pt x="197814" y="1595"/>
                  </a:moveTo>
                  <a:cubicBezTo>
                    <a:pt x="197319" y="1595"/>
                    <a:pt x="196990" y="2090"/>
                    <a:pt x="197209" y="2585"/>
                  </a:cubicBezTo>
                  <a:lnTo>
                    <a:pt x="198749" y="5885"/>
                  </a:lnTo>
                  <a:cubicBezTo>
                    <a:pt x="198859" y="6105"/>
                    <a:pt x="199079" y="6270"/>
                    <a:pt x="199354" y="6270"/>
                  </a:cubicBezTo>
                  <a:lnTo>
                    <a:pt x="199409" y="6215"/>
                  </a:lnTo>
                  <a:cubicBezTo>
                    <a:pt x="204579" y="6160"/>
                    <a:pt x="209583" y="6160"/>
                    <a:pt x="214148" y="6105"/>
                  </a:cubicBezTo>
                  <a:cubicBezTo>
                    <a:pt x="214643" y="6105"/>
                    <a:pt x="214973" y="5555"/>
                    <a:pt x="214753" y="5115"/>
                  </a:cubicBezTo>
                  <a:cubicBezTo>
                    <a:pt x="214203" y="4015"/>
                    <a:pt x="213708" y="3025"/>
                    <a:pt x="213213" y="1980"/>
                  </a:cubicBezTo>
                  <a:cubicBezTo>
                    <a:pt x="213048" y="1705"/>
                    <a:pt x="212773" y="1595"/>
                    <a:pt x="212498" y="1595"/>
                  </a:cubicBezTo>
                  <a:close/>
                  <a:moveTo>
                    <a:pt x="175542" y="1595"/>
                  </a:moveTo>
                  <a:cubicBezTo>
                    <a:pt x="175047" y="1595"/>
                    <a:pt x="174717" y="2090"/>
                    <a:pt x="174937" y="2530"/>
                  </a:cubicBezTo>
                  <a:cubicBezTo>
                    <a:pt x="175377" y="3575"/>
                    <a:pt x="175817" y="4730"/>
                    <a:pt x="176367" y="5885"/>
                  </a:cubicBezTo>
                  <a:cubicBezTo>
                    <a:pt x="176422" y="6105"/>
                    <a:pt x="176697" y="6270"/>
                    <a:pt x="176972" y="6270"/>
                  </a:cubicBezTo>
                  <a:lnTo>
                    <a:pt x="179886" y="6270"/>
                  </a:lnTo>
                  <a:cubicBezTo>
                    <a:pt x="185881" y="6270"/>
                    <a:pt x="191875" y="6270"/>
                    <a:pt x="197594" y="6325"/>
                  </a:cubicBezTo>
                  <a:cubicBezTo>
                    <a:pt x="197814" y="6270"/>
                    <a:pt x="198034" y="6160"/>
                    <a:pt x="198199" y="5995"/>
                  </a:cubicBezTo>
                  <a:cubicBezTo>
                    <a:pt x="198309" y="5775"/>
                    <a:pt x="198309" y="5500"/>
                    <a:pt x="198199" y="5280"/>
                  </a:cubicBezTo>
                  <a:lnTo>
                    <a:pt x="196660" y="1980"/>
                  </a:lnTo>
                  <a:cubicBezTo>
                    <a:pt x="196550" y="1760"/>
                    <a:pt x="196330" y="1595"/>
                    <a:pt x="196055" y="1595"/>
                  </a:cubicBezTo>
                  <a:close/>
                  <a:moveTo>
                    <a:pt x="230426" y="7535"/>
                  </a:moveTo>
                  <a:cubicBezTo>
                    <a:pt x="230646" y="7865"/>
                    <a:pt x="230866" y="8250"/>
                    <a:pt x="231031" y="8635"/>
                  </a:cubicBezTo>
                  <a:cubicBezTo>
                    <a:pt x="227841" y="8690"/>
                    <a:pt x="223552" y="8745"/>
                    <a:pt x="218382" y="8855"/>
                  </a:cubicBezTo>
                  <a:lnTo>
                    <a:pt x="217832" y="7755"/>
                  </a:lnTo>
                  <a:cubicBezTo>
                    <a:pt x="223057" y="7700"/>
                    <a:pt x="227181" y="7590"/>
                    <a:pt x="230426" y="7535"/>
                  </a:cubicBezTo>
                  <a:close/>
                  <a:moveTo>
                    <a:pt x="214533" y="7755"/>
                  </a:moveTo>
                  <a:lnTo>
                    <a:pt x="215083" y="8910"/>
                  </a:lnTo>
                  <a:lnTo>
                    <a:pt x="201774" y="9185"/>
                  </a:lnTo>
                  <a:lnTo>
                    <a:pt x="201224" y="7865"/>
                  </a:lnTo>
                  <a:cubicBezTo>
                    <a:pt x="206284" y="7865"/>
                    <a:pt x="210628" y="7810"/>
                    <a:pt x="214533" y="7755"/>
                  </a:cubicBezTo>
                  <a:close/>
                  <a:moveTo>
                    <a:pt x="197869" y="7865"/>
                  </a:moveTo>
                  <a:lnTo>
                    <a:pt x="198474" y="9240"/>
                  </a:lnTo>
                  <a:cubicBezTo>
                    <a:pt x="192535" y="9295"/>
                    <a:pt x="186156" y="9405"/>
                    <a:pt x="179446" y="9515"/>
                  </a:cubicBezTo>
                  <a:cubicBezTo>
                    <a:pt x="179226" y="8965"/>
                    <a:pt x="178951" y="8415"/>
                    <a:pt x="178731" y="7920"/>
                  </a:cubicBezTo>
                  <a:lnTo>
                    <a:pt x="179831" y="7865"/>
                  </a:lnTo>
                  <a:close/>
                  <a:moveTo>
                    <a:pt x="18973" y="7260"/>
                  </a:moveTo>
                  <a:lnTo>
                    <a:pt x="27937" y="7370"/>
                  </a:lnTo>
                  <a:lnTo>
                    <a:pt x="26617" y="9680"/>
                  </a:lnTo>
                  <a:cubicBezTo>
                    <a:pt x="22933" y="9680"/>
                    <a:pt x="19633" y="9625"/>
                    <a:pt x="16773" y="9625"/>
                  </a:cubicBezTo>
                  <a:cubicBezTo>
                    <a:pt x="17488" y="8800"/>
                    <a:pt x="18258" y="7975"/>
                    <a:pt x="18973" y="7260"/>
                  </a:cubicBezTo>
                  <a:close/>
                  <a:moveTo>
                    <a:pt x="175487" y="7865"/>
                  </a:moveTo>
                  <a:lnTo>
                    <a:pt x="176202" y="9515"/>
                  </a:lnTo>
                  <a:cubicBezTo>
                    <a:pt x="170097" y="9625"/>
                    <a:pt x="163773" y="9680"/>
                    <a:pt x="157339" y="9735"/>
                  </a:cubicBezTo>
                  <a:lnTo>
                    <a:pt x="156624" y="7865"/>
                  </a:lnTo>
                  <a:close/>
                  <a:moveTo>
                    <a:pt x="31292" y="7370"/>
                  </a:moveTo>
                  <a:lnTo>
                    <a:pt x="49880" y="7535"/>
                  </a:lnTo>
                  <a:lnTo>
                    <a:pt x="49000" y="9845"/>
                  </a:lnTo>
                  <a:cubicBezTo>
                    <a:pt x="42126" y="9790"/>
                    <a:pt x="35691" y="9790"/>
                    <a:pt x="30027" y="9735"/>
                  </a:cubicBezTo>
                  <a:cubicBezTo>
                    <a:pt x="30467" y="8910"/>
                    <a:pt x="30907" y="8140"/>
                    <a:pt x="31292" y="7370"/>
                  </a:cubicBezTo>
                  <a:close/>
                  <a:moveTo>
                    <a:pt x="53015" y="7590"/>
                  </a:moveTo>
                  <a:cubicBezTo>
                    <a:pt x="57854" y="7645"/>
                    <a:pt x="62914" y="7700"/>
                    <a:pt x="68138" y="7700"/>
                  </a:cubicBezTo>
                  <a:cubicBezTo>
                    <a:pt x="68028" y="8415"/>
                    <a:pt x="67918" y="9185"/>
                    <a:pt x="67753" y="9900"/>
                  </a:cubicBezTo>
                  <a:cubicBezTo>
                    <a:pt x="62364" y="9845"/>
                    <a:pt x="57194" y="9845"/>
                    <a:pt x="52190" y="9845"/>
                  </a:cubicBezTo>
                  <a:lnTo>
                    <a:pt x="53015" y="7590"/>
                  </a:lnTo>
                  <a:close/>
                  <a:moveTo>
                    <a:pt x="71218" y="7755"/>
                  </a:moveTo>
                  <a:cubicBezTo>
                    <a:pt x="77377" y="7810"/>
                    <a:pt x="83811" y="7865"/>
                    <a:pt x="90466" y="7865"/>
                  </a:cubicBezTo>
                  <a:cubicBezTo>
                    <a:pt x="90356" y="8525"/>
                    <a:pt x="90191" y="9240"/>
                    <a:pt x="90026" y="9900"/>
                  </a:cubicBezTo>
                  <a:lnTo>
                    <a:pt x="70778" y="9900"/>
                  </a:lnTo>
                  <a:lnTo>
                    <a:pt x="70833" y="9845"/>
                  </a:lnTo>
                  <a:cubicBezTo>
                    <a:pt x="70943" y="9130"/>
                    <a:pt x="71053" y="8415"/>
                    <a:pt x="71218" y="7755"/>
                  </a:cubicBezTo>
                  <a:close/>
                  <a:moveTo>
                    <a:pt x="93490" y="7810"/>
                  </a:moveTo>
                  <a:cubicBezTo>
                    <a:pt x="99815" y="7865"/>
                    <a:pt x="106304" y="7865"/>
                    <a:pt x="112958" y="7865"/>
                  </a:cubicBezTo>
                  <a:lnTo>
                    <a:pt x="112903" y="9900"/>
                  </a:lnTo>
                  <a:lnTo>
                    <a:pt x="93105" y="9900"/>
                  </a:lnTo>
                  <a:cubicBezTo>
                    <a:pt x="93215" y="9185"/>
                    <a:pt x="93380" y="8470"/>
                    <a:pt x="93490" y="7810"/>
                  </a:cubicBezTo>
                  <a:close/>
                  <a:moveTo>
                    <a:pt x="134241" y="7920"/>
                  </a:moveTo>
                  <a:lnTo>
                    <a:pt x="134681" y="9900"/>
                  </a:lnTo>
                  <a:lnTo>
                    <a:pt x="115928" y="9900"/>
                  </a:lnTo>
                  <a:lnTo>
                    <a:pt x="115928" y="7920"/>
                  </a:lnTo>
                  <a:close/>
                  <a:moveTo>
                    <a:pt x="153489" y="7920"/>
                  </a:moveTo>
                  <a:lnTo>
                    <a:pt x="154149" y="9790"/>
                  </a:lnTo>
                  <a:cubicBezTo>
                    <a:pt x="148760" y="9845"/>
                    <a:pt x="143260" y="9900"/>
                    <a:pt x="137761" y="9900"/>
                  </a:cubicBezTo>
                  <a:lnTo>
                    <a:pt x="137266" y="7920"/>
                  </a:lnTo>
                  <a:close/>
                  <a:moveTo>
                    <a:pt x="230756" y="6105"/>
                  </a:moveTo>
                  <a:cubicBezTo>
                    <a:pt x="227236" y="6215"/>
                    <a:pt x="222617" y="6325"/>
                    <a:pt x="216677" y="6380"/>
                  </a:cubicBezTo>
                  <a:cubicBezTo>
                    <a:pt x="216457" y="6380"/>
                    <a:pt x="216237" y="6490"/>
                    <a:pt x="216127" y="6710"/>
                  </a:cubicBezTo>
                  <a:cubicBezTo>
                    <a:pt x="215963" y="6930"/>
                    <a:pt x="215963" y="7150"/>
                    <a:pt x="216127" y="7370"/>
                  </a:cubicBezTo>
                  <a:lnTo>
                    <a:pt x="217392" y="9900"/>
                  </a:lnTo>
                  <a:cubicBezTo>
                    <a:pt x="217502" y="10120"/>
                    <a:pt x="217722" y="10230"/>
                    <a:pt x="217997" y="10230"/>
                  </a:cubicBezTo>
                  <a:cubicBezTo>
                    <a:pt x="223992" y="10120"/>
                    <a:pt x="228831" y="10010"/>
                    <a:pt x="232186" y="9955"/>
                  </a:cubicBezTo>
                  <a:cubicBezTo>
                    <a:pt x="232406" y="9955"/>
                    <a:pt x="232626" y="9845"/>
                    <a:pt x="232791" y="9625"/>
                  </a:cubicBezTo>
                  <a:cubicBezTo>
                    <a:pt x="232901" y="9405"/>
                    <a:pt x="232901" y="9130"/>
                    <a:pt x="232791" y="8965"/>
                  </a:cubicBezTo>
                  <a:cubicBezTo>
                    <a:pt x="232296" y="8085"/>
                    <a:pt x="231856" y="7260"/>
                    <a:pt x="231416" y="6435"/>
                  </a:cubicBezTo>
                  <a:cubicBezTo>
                    <a:pt x="231251" y="6215"/>
                    <a:pt x="231031" y="6105"/>
                    <a:pt x="230756" y="6105"/>
                  </a:cubicBezTo>
                  <a:close/>
                  <a:moveTo>
                    <a:pt x="214918" y="6380"/>
                  </a:moveTo>
                  <a:cubicBezTo>
                    <a:pt x="210683" y="6435"/>
                    <a:pt x="205844" y="6490"/>
                    <a:pt x="200124" y="6490"/>
                  </a:cubicBezTo>
                  <a:cubicBezTo>
                    <a:pt x="199904" y="6490"/>
                    <a:pt x="199684" y="6600"/>
                    <a:pt x="199519" y="6765"/>
                  </a:cubicBezTo>
                  <a:cubicBezTo>
                    <a:pt x="199409" y="6985"/>
                    <a:pt x="199409" y="7260"/>
                    <a:pt x="199519" y="7480"/>
                  </a:cubicBezTo>
                  <a:lnTo>
                    <a:pt x="200729" y="10175"/>
                  </a:lnTo>
                  <a:cubicBezTo>
                    <a:pt x="200839" y="10395"/>
                    <a:pt x="201114" y="10560"/>
                    <a:pt x="201389" y="10560"/>
                  </a:cubicBezTo>
                  <a:lnTo>
                    <a:pt x="216237" y="10285"/>
                  </a:lnTo>
                  <a:cubicBezTo>
                    <a:pt x="216457" y="10285"/>
                    <a:pt x="216677" y="10120"/>
                    <a:pt x="216787" y="9955"/>
                  </a:cubicBezTo>
                  <a:cubicBezTo>
                    <a:pt x="216897" y="9735"/>
                    <a:pt x="216897" y="9460"/>
                    <a:pt x="216787" y="9240"/>
                  </a:cubicBezTo>
                  <a:lnTo>
                    <a:pt x="215523" y="6765"/>
                  </a:lnTo>
                  <a:cubicBezTo>
                    <a:pt x="215413" y="6545"/>
                    <a:pt x="215193" y="6380"/>
                    <a:pt x="214918" y="6380"/>
                  </a:cubicBezTo>
                  <a:close/>
                  <a:moveTo>
                    <a:pt x="177687" y="6490"/>
                  </a:moveTo>
                  <a:cubicBezTo>
                    <a:pt x="177467" y="6490"/>
                    <a:pt x="177247" y="6600"/>
                    <a:pt x="177082" y="6820"/>
                  </a:cubicBezTo>
                  <a:cubicBezTo>
                    <a:pt x="176972" y="6985"/>
                    <a:pt x="176917" y="7260"/>
                    <a:pt x="177027" y="7480"/>
                  </a:cubicBezTo>
                  <a:cubicBezTo>
                    <a:pt x="177467" y="8470"/>
                    <a:pt x="177907" y="9460"/>
                    <a:pt x="178346" y="10450"/>
                  </a:cubicBezTo>
                  <a:cubicBezTo>
                    <a:pt x="178511" y="10724"/>
                    <a:pt x="178731" y="10889"/>
                    <a:pt x="179006" y="10889"/>
                  </a:cubicBezTo>
                  <a:lnTo>
                    <a:pt x="179006" y="10834"/>
                  </a:lnTo>
                  <a:cubicBezTo>
                    <a:pt x="186321" y="10779"/>
                    <a:pt x="193250" y="10670"/>
                    <a:pt x="199574" y="10560"/>
                  </a:cubicBezTo>
                  <a:cubicBezTo>
                    <a:pt x="200124" y="10560"/>
                    <a:pt x="200399" y="10010"/>
                    <a:pt x="200234" y="9570"/>
                  </a:cubicBezTo>
                  <a:lnTo>
                    <a:pt x="198969" y="6875"/>
                  </a:lnTo>
                  <a:cubicBezTo>
                    <a:pt x="198859" y="6655"/>
                    <a:pt x="198584" y="6490"/>
                    <a:pt x="198309" y="6490"/>
                  </a:cubicBezTo>
                  <a:close/>
                  <a:moveTo>
                    <a:pt x="18643" y="5885"/>
                  </a:moveTo>
                  <a:cubicBezTo>
                    <a:pt x="18478" y="5885"/>
                    <a:pt x="18258" y="5940"/>
                    <a:pt x="18148" y="6105"/>
                  </a:cubicBezTo>
                  <a:cubicBezTo>
                    <a:pt x="17103" y="7260"/>
                    <a:pt x="15894" y="8470"/>
                    <a:pt x="14739" y="9790"/>
                  </a:cubicBezTo>
                  <a:cubicBezTo>
                    <a:pt x="14519" y="10010"/>
                    <a:pt x="14464" y="10285"/>
                    <a:pt x="14574" y="10505"/>
                  </a:cubicBezTo>
                  <a:cubicBezTo>
                    <a:pt x="14684" y="10779"/>
                    <a:pt x="14959" y="10944"/>
                    <a:pt x="15179" y="10944"/>
                  </a:cubicBezTo>
                  <a:cubicBezTo>
                    <a:pt x="18533" y="10999"/>
                    <a:pt x="22493" y="11054"/>
                    <a:pt x="27002" y="11054"/>
                  </a:cubicBezTo>
                  <a:cubicBezTo>
                    <a:pt x="27038" y="11062"/>
                    <a:pt x="27074" y="11065"/>
                    <a:pt x="27108" y="11065"/>
                  </a:cubicBezTo>
                  <a:cubicBezTo>
                    <a:pt x="27333" y="11065"/>
                    <a:pt x="27512" y="10916"/>
                    <a:pt x="27607" y="10724"/>
                  </a:cubicBezTo>
                  <a:lnTo>
                    <a:pt x="29697" y="7040"/>
                  </a:lnTo>
                  <a:cubicBezTo>
                    <a:pt x="29807" y="6820"/>
                    <a:pt x="29807" y="6545"/>
                    <a:pt x="29697" y="6325"/>
                  </a:cubicBezTo>
                  <a:cubicBezTo>
                    <a:pt x="29587" y="6105"/>
                    <a:pt x="29367" y="5995"/>
                    <a:pt x="29092" y="5995"/>
                  </a:cubicBezTo>
                  <a:lnTo>
                    <a:pt x="18643" y="5885"/>
                  </a:lnTo>
                  <a:close/>
                  <a:moveTo>
                    <a:pt x="155634" y="6490"/>
                  </a:moveTo>
                  <a:cubicBezTo>
                    <a:pt x="155194" y="6490"/>
                    <a:pt x="154864" y="6985"/>
                    <a:pt x="155029" y="7425"/>
                  </a:cubicBezTo>
                  <a:lnTo>
                    <a:pt x="156184" y="10670"/>
                  </a:lnTo>
                  <a:cubicBezTo>
                    <a:pt x="156294" y="10944"/>
                    <a:pt x="156569" y="11109"/>
                    <a:pt x="156844" y="11109"/>
                  </a:cubicBezTo>
                  <a:cubicBezTo>
                    <a:pt x="163828" y="11054"/>
                    <a:pt x="170702" y="10944"/>
                    <a:pt x="177247" y="10889"/>
                  </a:cubicBezTo>
                  <a:cubicBezTo>
                    <a:pt x="177467" y="10834"/>
                    <a:pt x="177687" y="10724"/>
                    <a:pt x="177852" y="10560"/>
                  </a:cubicBezTo>
                  <a:cubicBezTo>
                    <a:pt x="177962" y="10340"/>
                    <a:pt x="177962" y="10120"/>
                    <a:pt x="177907" y="9900"/>
                  </a:cubicBezTo>
                  <a:lnTo>
                    <a:pt x="176532" y="6930"/>
                  </a:lnTo>
                  <a:cubicBezTo>
                    <a:pt x="176422" y="6655"/>
                    <a:pt x="176202" y="6490"/>
                    <a:pt x="175927" y="6490"/>
                  </a:cubicBezTo>
                  <a:close/>
                  <a:moveTo>
                    <a:pt x="30907" y="6050"/>
                  </a:moveTo>
                  <a:cubicBezTo>
                    <a:pt x="30687" y="6050"/>
                    <a:pt x="30412" y="6160"/>
                    <a:pt x="30302" y="6380"/>
                  </a:cubicBezTo>
                  <a:lnTo>
                    <a:pt x="28267" y="10120"/>
                  </a:lnTo>
                  <a:cubicBezTo>
                    <a:pt x="28102" y="10340"/>
                    <a:pt x="28102" y="10560"/>
                    <a:pt x="28267" y="10779"/>
                  </a:cubicBezTo>
                  <a:cubicBezTo>
                    <a:pt x="28377" y="10999"/>
                    <a:pt x="28597" y="11109"/>
                    <a:pt x="28817" y="11109"/>
                  </a:cubicBezTo>
                  <a:cubicBezTo>
                    <a:pt x="34922" y="11164"/>
                    <a:pt x="41906" y="11219"/>
                    <a:pt x="49440" y="11219"/>
                  </a:cubicBezTo>
                  <a:lnTo>
                    <a:pt x="49495" y="11219"/>
                  </a:lnTo>
                  <a:cubicBezTo>
                    <a:pt x="49770" y="11164"/>
                    <a:pt x="49990" y="11054"/>
                    <a:pt x="50100" y="10779"/>
                  </a:cubicBezTo>
                  <a:lnTo>
                    <a:pt x="51475" y="7150"/>
                  </a:lnTo>
                  <a:cubicBezTo>
                    <a:pt x="51640" y="6710"/>
                    <a:pt x="51310" y="6215"/>
                    <a:pt x="50870" y="6215"/>
                  </a:cubicBezTo>
                  <a:lnTo>
                    <a:pt x="30907" y="6050"/>
                  </a:lnTo>
                  <a:close/>
                  <a:moveTo>
                    <a:pt x="52575" y="6215"/>
                  </a:moveTo>
                  <a:cubicBezTo>
                    <a:pt x="52300" y="6215"/>
                    <a:pt x="52025" y="6435"/>
                    <a:pt x="51970" y="6655"/>
                  </a:cubicBezTo>
                  <a:lnTo>
                    <a:pt x="50595" y="10285"/>
                  </a:lnTo>
                  <a:cubicBezTo>
                    <a:pt x="50485" y="10505"/>
                    <a:pt x="50540" y="10779"/>
                    <a:pt x="50650" y="10944"/>
                  </a:cubicBezTo>
                  <a:cubicBezTo>
                    <a:pt x="50760" y="11109"/>
                    <a:pt x="50980" y="11219"/>
                    <a:pt x="51200" y="11219"/>
                  </a:cubicBezTo>
                  <a:lnTo>
                    <a:pt x="68303" y="11274"/>
                  </a:lnTo>
                  <a:lnTo>
                    <a:pt x="68358" y="11219"/>
                  </a:lnTo>
                  <a:cubicBezTo>
                    <a:pt x="68633" y="11219"/>
                    <a:pt x="68908" y="10999"/>
                    <a:pt x="68963" y="10724"/>
                  </a:cubicBezTo>
                  <a:cubicBezTo>
                    <a:pt x="69238" y="9515"/>
                    <a:pt x="69458" y="8305"/>
                    <a:pt x="69678" y="7150"/>
                  </a:cubicBezTo>
                  <a:cubicBezTo>
                    <a:pt x="69733" y="6985"/>
                    <a:pt x="69678" y="6765"/>
                    <a:pt x="69513" y="6600"/>
                  </a:cubicBezTo>
                  <a:cubicBezTo>
                    <a:pt x="69403" y="6435"/>
                    <a:pt x="69183" y="6325"/>
                    <a:pt x="69018" y="6325"/>
                  </a:cubicBezTo>
                  <a:lnTo>
                    <a:pt x="52575" y="6215"/>
                  </a:lnTo>
                  <a:close/>
                  <a:moveTo>
                    <a:pt x="70668" y="6380"/>
                  </a:moveTo>
                  <a:cubicBezTo>
                    <a:pt x="70338" y="6380"/>
                    <a:pt x="70063" y="6600"/>
                    <a:pt x="70008" y="6930"/>
                  </a:cubicBezTo>
                  <a:lnTo>
                    <a:pt x="69293" y="10450"/>
                  </a:lnTo>
                  <a:cubicBezTo>
                    <a:pt x="69238" y="10670"/>
                    <a:pt x="69293" y="10889"/>
                    <a:pt x="69458" y="11054"/>
                  </a:cubicBezTo>
                  <a:cubicBezTo>
                    <a:pt x="69568" y="11164"/>
                    <a:pt x="69788" y="11274"/>
                    <a:pt x="69953" y="11274"/>
                  </a:cubicBezTo>
                  <a:lnTo>
                    <a:pt x="90576" y="11274"/>
                  </a:lnTo>
                  <a:cubicBezTo>
                    <a:pt x="90961" y="11274"/>
                    <a:pt x="91236" y="11054"/>
                    <a:pt x="91346" y="10724"/>
                  </a:cubicBezTo>
                  <a:cubicBezTo>
                    <a:pt x="91566" y="9570"/>
                    <a:pt x="91786" y="8415"/>
                    <a:pt x="92006" y="7315"/>
                  </a:cubicBezTo>
                  <a:cubicBezTo>
                    <a:pt x="92061" y="7095"/>
                    <a:pt x="92006" y="6875"/>
                    <a:pt x="91841" y="6710"/>
                  </a:cubicBezTo>
                  <a:cubicBezTo>
                    <a:pt x="91731" y="6545"/>
                    <a:pt x="91566" y="6490"/>
                    <a:pt x="91346" y="6490"/>
                  </a:cubicBezTo>
                  <a:cubicBezTo>
                    <a:pt x="84141" y="6435"/>
                    <a:pt x="77267" y="6380"/>
                    <a:pt x="70668" y="6380"/>
                  </a:cubicBezTo>
                  <a:close/>
                  <a:moveTo>
                    <a:pt x="92940" y="6490"/>
                  </a:moveTo>
                  <a:cubicBezTo>
                    <a:pt x="92610" y="6490"/>
                    <a:pt x="92335" y="6710"/>
                    <a:pt x="92280" y="7040"/>
                  </a:cubicBezTo>
                  <a:cubicBezTo>
                    <a:pt x="92061" y="8140"/>
                    <a:pt x="91786" y="9295"/>
                    <a:pt x="91566" y="10450"/>
                  </a:cubicBezTo>
                  <a:cubicBezTo>
                    <a:pt x="91511" y="10670"/>
                    <a:pt x="91566" y="10889"/>
                    <a:pt x="91731" y="11054"/>
                  </a:cubicBezTo>
                  <a:cubicBezTo>
                    <a:pt x="91841" y="11164"/>
                    <a:pt x="92061" y="11274"/>
                    <a:pt x="92225" y="11274"/>
                  </a:cubicBezTo>
                  <a:lnTo>
                    <a:pt x="113618" y="11274"/>
                  </a:lnTo>
                  <a:cubicBezTo>
                    <a:pt x="113948" y="11274"/>
                    <a:pt x="114223" y="10999"/>
                    <a:pt x="114278" y="10615"/>
                  </a:cubicBezTo>
                  <a:lnTo>
                    <a:pt x="114333" y="7205"/>
                  </a:lnTo>
                  <a:cubicBezTo>
                    <a:pt x="114333" y="6820"/>
                    <a:pt x="114003" y="6490"/>
                    <a:pt x="113673" y="6490"/>
                  </a:cubicBezTo>
                  <a:close/>
                  <a:moveTo>
                    <a:pt x="115268" y="6435"/>
                  </a:moveTo>
                  <a:cubicBezTo>
                    <a:pt x="114883" y="6435"/>
                    <a:pt x="114608" y="6765"/>
                    <a:pt x="114608" y="7150"/>
                  </a:cubicBezTo>
                  <a:lnTo>
                    <a:pt x="114498" y="10560"/>
                  </a:lnTo>
                  <a:cubicBezTo>
                    <a:pt x="114498" y="10779"/>
                    <a:pt x="114608" y="10944"/>
                    <a:pt x="114718" y="11054"/>
                  </a:cubicBezTo>
                  <a:cubicBezTo>
                    <a:pt x="114828" y="11219"/>
                    <a:pt x="115048" y="11274"/>
                    <a:pt x="115213" y="11274"/>
                  </a:cubicBezTo>
                  <a:lnTo>
                    <a:pt x="124012" y="11274"/>
                  </a:lnTo>
                  <a:lnTo>
                    <a:pt x="135561" y="11219"/>
                  </a:lnTo>
                  <a:cubicBezTo>
                    <a:pt x="135781" y="11219"/>
                    <a:pt x="135946" y="11109"/>
                    <a:pt x="136111" y="10944"/>
                  </a:cubicBezTo>
                  <a:cubicBezTo>
                    <a:pt x="136221" y="10779"/>
                    <a:pt x="136276" y="10560"/>
                    <a:pt x="136221" y="10395"/>
                  </a:cubicBezTo>
                  <a:lnTo>
                    <a:pt x="135451" y="6985"/>
                  </a:lnTo>
                  <a:cubicBezTo>
                    <a:pt x="135396" y="6655"/>
                    <a:pt x="135121" y="6435"/>
                    <a:pt x="134791" y="6435"/>
                  </a:cubicBezTo>
                  <a:close/>
                  <a:moveTo>
                    <a:pt x="136386" y="6545"/>
                  </a:moveTo>
                  <a:cubicBezTo>
                    <a:pt x="136221" y="6545"/>
                    <a:pt x="136001" y="6600"/>
                    <a:pt x="135891" y="6765"/>
                  </a:cubicBezTo>
                  <a:cubicBezTo>
                    <a:pt x="135726" y="6930"/>
                    <a:pt x="135671" y="7150"/>
                    <a:pt x="135726" y="7370"/>
                  </a:cubicBezTo>
                  <a:lnTo>
                    <a:pt x="136496" y="10724"/>
                  </a:lnTo>
                  <a:cubicBezTo>
                    <a:pt x="136551" y="11054"/>
                    <a:pt x="136881" y="11274"/>
                    <a:pt x="137156" y="11274"/>
                  </a:cubicBezTo>
                  <a:cubicBezTo>
                    <a:pt x="143150" y="11219"/>
                    <a:pt x="149200" y="11219"/>
                    <a:pt x="155139" y="11164"/>
                  </a:cubicBezTo>
                  <a:cubicBezTo>
                    <a:pt x="155359" y="11164"/>
                    <a:pt x="155524" y="11054"/>
                    <a:pt x="155689" y="10834"/>
                  </a:cubicBezTo>
                  <a:cubicBezTo>
                    <a:pt x="155799" y="10670"/>
                    <a:pt x="155854" y="10450"/>
                    <a:pt x="155744" y="10230"/>
                  </a:cubicBezTo>
                  <a:lnTo>
                    <a:pt x="154534" y="6985"/>
                  </a:lnTo>
                  <a:cubicBezTo>
                    <a:pt x="154479" y="6710"/>
                    <a:pt x="154204" y="6545"/>
                    <a:pt x="153929" y="6545"/>
                  </a:cubicBezTo>
                  <a:close/>
                  <a:moveTo>
                    <a:pt x="232516" y="11549"/>
                  </a:moveTo>
                  <a:cubicBezTo>
                    <a:pt x="233231" y="13089"/>
                    <a:pt x="233836" y="14629"/>
                    <a:pt x="234386" y="16279"/>
                  </a:cubicBezTo>
                  <a:cubicBezTo>
                    <a:pt x="231416" y="16499"/>
                    <a:pt x="227401" y="16664"/>
                    <a:pt x="222452" y="16829"/>
                  </a:cubicBezTo>
                  <a:cubicBezTo>
                    <a:pt x="221627" y="15234"/>
                    <a:pt x="220802" y="13529"/>
                    <a:pt x="219922" y="11824"/>
                  </a:cubicBezTo>
                  <a:lnTo>
                    <a:pt x="232516" y="11549"/>
                  </a:lnTo>
                  <a:close/>
                  <a:moveTo>
                    <a:pt x="216567" y="11879"/>
                  </a:moveTo>
                  <a:cubicBezTo>
                    <a:pt x="217447" y="13639"/>
                    <a:pt x="218327" y="15289"/>
                    <a:pt x="219152" y="16939"/>
                  </a:cubicBezTo>
                  <a:cubicBezTo>
                    <a:pt x="215193" y="17049"/>
                    <a:pt x="210628" y="17159"/>
                    <a:pt x="205569" y="17269"/>
                  </a:cubicBezTo>
                  <a:lnTo>
                    <a:pt x="203204" y="12154"/>
                  </a:lnTo>
                  <a:lnTo>
                    <a:pt x="216567" y="11879"/>
                  </a:lnTo>
                  <a:close/>
                  <a:moveTo>
                    <a:pt x="199904" y="12209"/>
                  </a:moveTo>
                  <a:lnTo>
                    <a:pt x="202324" y="17324"/>
                  </a:lnTo>
                  <a:cubicBezTo>
                    <a:pt x="196550" y="17434"/>
                    <a:pt x="190115" y="17489"/>
                    <a:pt x="183131" y="17544"/>
                  </a:cubicBezTo>
                  <a:cubicBezTo>
                    <a:pt x="182361" y="15894"/>
                    <a:pt x="181591" y="14189"/>
                    <a:pt x="180821" y="12484"/>
                  </a:cubicBezTo>
                  <a:cubicBezTo>
                    <a:pt x="187530" y="12374"/>
                    <a:pt x="193965" y="12264"/>
                    <a:pt x="199904" y="12209"/>
                  </a:cubicBezTo>
                  <a:close/>
                  <a:moveTo>
                    <a:pt x="14024" y="12539"/>
                  </a:moveTo>
                  <a:cubicBezTo>
                    <a:pt x="16993" y="12594"/>
                    <a:pt x="20623" y="12649"/>
                    <a:pt x="24968" y="12649"/>
                  </a:cubicBezTo>
                  <a:cubicBezTo>
                    <a:pt x="24033" y="14354"/>
                    <a:pt x="23098" y="16004"/>
                    <a:pt x="22218" y="17599"/>
                  </a:cubicBezTo>
                  <a:lnTo>
                    <a:pt x="9459" y="17489"/>
                  </a:lnTo>
                  <a:cubicBezTo>
                    <a:pt x="10834" y="16059"/>
                    <a:pt x="12319" y="14409"/>
                    <a:pt x="14024" y="12539"/>
                  </a:cubicBezTo>
                  <a:close/>
                  <a:moveTo>
                    <a:pt x="28322" y="12704"/>
                  </a:moveTo>
                  <a:cubicBezTo>
                    <a:pt x="34097" y="12759"/>
                    <a:pt x="40696" y="12814"/>
                    <a:pt x="47845" y="12814"/>
                  </a:cubicBezTo>
                  <a:lnTo>
                    <a:pt x="46030" y="17709"/>
                  </a:lnTo>
                  <a:lnTo>
                    <a:pt x="25627" y="17599"/>
                  </a:lnTo>
                  <a:cubicBezTo>
                    <a:pt x="26507" y="16004"/>
                    <a:pt x="27442" y="14354"/>
                    <a:pt x="28322" y="12704"/>
                  </a:cubicBezTo>
                  <a:close/>
                  <a:moveTo>
                    <a:pt x="67203" y="12869"/>
                  </a:moveTo>
                  <a:cubicBezTo>
                    <a:pt x="66928" y="14464"/>
                    <a:pt x="66598" y="16114"/>
                    <a:pt x="66323" y="17764"/>
                  </a:cubicBezTo>
                  <a:lnTo>
                    <a:pt x="49220" y="17709"/>
                  </a:lnTo>
                  <a:lnTo>
                    <a:pt x="51090" y="12869"/>
                  </a:lnTo>
                  <a:close/>
                  <a:moveTo>
                    <a:pt x="89421" y="12869"/>
                  </a:moveTo>
                  <a:lnTo>
                    <a:pt x="88486" y="17764"/>
                  </a:lnTo>
                  <a:lnTo>
                    <a:pt x="69348" y="17764"/>
                  </a:lnTo>
                  <a:cubicBezTo>
                    <a:pt x="69678" y="16114"/>
                    <a:pt x="69953" y="14464"/>
                    <a:pt x="70228" y="12869"/>
                  </a:cubicBezTo>
                  <a:close/>
                  <a:moveTo>
                    <a:pt x="112848" y="12869"/>
                  </a:moveTo>
                  <a:lnTo>
                    <a:pt x="112793" y="17764"/>
                  </a:lnTo>
                  <a:lnTo>
                    <a:pt x="91511" y="17764"/>
                  </a:lnTo>
                  <a:cubicBezTo>
                    <a:pt x="91841" y="16169"/>
                    <a:pt x="92171" y="14519"/>
                    <a:pt x="92500" y="12869"/>
                  </a:cubicBezTo>
                  <a:close/>
                  <a:moveTo>
                    <a:pt x="135341" y="12869"/>
                  </a:moveTo>
                  <a:lnTo>
                    <a:pt x="136441" y="17764"/>
                  </a:lnTo>
                  <a:lnTo>
                    <a:pt x="115763" y="17764"/>
                  </a:lnTo>
                  <a:lnTo>
                    <a:pt x="115873" y="12869"/>
                  </a:lnTo>
                  <a:close/>
                  <a:moveTo>
                    <a:pt x="155304" y="12759"/>
                  </a:moveTo>
                  <a:lnTo>
                    <a:pt x="157064" y="17709"/>
                  </a:lnTo>
                  <a:cubicBezTo>
                    <a:pt x="151509" y="17764"/>
                    <a:pt x="145625" y="17764"/>
                    <a:pt x="139521" y="17764"/>
                  </a:cubicBezTo>
                  <a:lnTo>
                    <a:pt x="138433" y="12869"/>
                  </a:lnTo>
                  <a:lnTo>
                    <a:pt x="138433" y="12869"/>
                  </a:lnTo>
                  <a:cubicBezTo>
                    <a:pt x="144038" y="12814"/>
                    <a:pt x="149699" y="12814"/>
                    <a:pt x="155304" y="12759"/>
                  </a:cubicBezTo>
                  <a:close/>
                  <a:moveTo>
                    <a:pt x="177522" y="12539"/>
                  </a:moveTo>
                  <a:cubicBezTo>
                    <a:pt x="178291" y="14244"/>
                    <a:pt x="179061" y="15949"/>
                    <a:pt x="179831" y="17599"/>
                  </a:cubicBezTo>
                  <a:cubicBezTo>
                    <a:pt x="173837" y="17654"/>
                    <a:pt x="167238" y="17764"/>
                    <a:pt x="160253" y="17764"/>
                  </a:cubicBezTo>
                  <a:lnTo>
                    <a:pt x="158384" y="12759"/>
                  </a:lnTo>
                  <a:lnTo>
                    <a:pt x="158439" y="12704"/>
                  </a:lnTo>
                  <a:cubicBezTo>
                    <a:pt x="164928" y="12649"/>
                    <a:pt x="171362" y="12594"/>
                    <a:pt x="177522" y="12539"/>
                  </a:cubicBezTo>
                  <a:close/>
                  <a:moveTo>
                    <a:pt x="232901" y="10175"/>
                  </a:moveTo>
                  <a:cubicBezTo>
                    <a:pt x="229656" y="10230"/>
                    <a:pt x="224817" y="10340"/>
                    <a:pt x="218767" y="10450"/>
                  </a:cubicBezTo>
                  <a:cubicBezTo>
                    <a:pt x="218547" y="10450"/>
                    <a:pt x="218327" y="10615"/>
                    <a:pt x="218162" y="10779"/>
                  </a:cubicBezTo>
                  <a:cubicBezTo>
                    <a:pt x="218052" y="10999"/>
                    <a:pt x="218052" y="11274"/>
                    <a:pt x="218162" y="11494"/>
                  </a:cubicBezTo>
                  <a:lnTo>
                    <a:pt x="221407" y="17874"/>
                  </a:lnTo>
                  <a:cubicBezTo>
                    <a:pt x="221572" y="18094"/>
                    <a:pt x="221792" y="18204"/>
                    <a:pt x="222067" y="18204"/>
                  </a:cubicBezTo>
                  <a:cubicBezTo>
                    <a:pt x="227731" y="17984"/>
                    <a:pt x="232186" y="17764"/>
                    <a:pt x="235320" y="17544"/>
                  </a:cubicBezTo>
                  <a:cubicBezTo>
                    <a:pt x="235485" y="17544"/>
                    <a:pt x="235705" y="17434"/>
                    <a:pt x="235815" y="17269"/>
                  </a:cubicBezTo>
                  <a:cubicBezTo>
                    <a:pt x="235925" y="17104"/>
                    <a:pt x="235980" y="16884"/>
                    <a:pt x="235925" y="16664"/>
                  </a:cubicBezTo>
                  <a:cubicBezTo>
                    <a:pt x="235265" y="14574"/>
                    <a:pt x="234496" y="12539"/>
                    <a:pt x="233561" y="10560"/>
                  </a:cubicBezTo>
                  <a:cubicBezTo>
                    <a:pt x="233451" y="10340"/>
                    <a:pt x="233176" y="10175"/>
                    <a:pt x="232901" y="10175"/>
                  </a:cubicBezTo>
                  <a:close/>
                  <a:moveTo>
                    <a:pt x="217007" y="10505"/>
                  </a:moveTo>
                  <a:cubicBezTo>
                    <a:pt x="212553" y="10560"/>
                    <a:pt x="207548" y="10670"/>
                    <a:pt x="202104" y="10779"/>
                  </a:cubicBezTo>
                  <a:cubicBezTo>
                    <a:pt x="201884" y="10779"/>
                    <a:pt x="201664" y="10889"/>
                    <a:pt x="201554" y="11054"/>
                  </a:cubicBezTo>
                  <a:cubicBezTo>
                    <a:pt x="201389" y="11274"/>
                    <a:pt x="201389" y="11549"/>
                    <a:pt x="201499" y="11769"/>
                  </a:cubicBezTo>
                  <a:lnTo>
                    <a:pt x="204524" y="18259"/>
                  </a:lnTo>
                  <a:cubicBezTo>
                    <a:pt x="204634" y="18479"/>
                    <a:pt x="204854" y="18644"/>
                    <a:pt x="205129" y="18644"/>
                  </a:cubicBezTo>
                  <a:lnTo>
                    <a:pt x="205184" y="18644"/>
                  </a:lnTo>
                  <a:cubicBezTo>
                    <a:pt x="210848" y="18534"/>
                    <a:pt x="215908" y="18369"/>
                    <a:pt x="220307" y="18259"/>
                  </a:cubicBezTo>
                  <a:cubicBezTo>
                    <a:pt x="220802" y="18259"/>
                    <a:pt x="221077" y="17709"/>
                    <a:pt x="220857" y="17269"/>
                  </a:cubicBezTo>
                  <a:cubicBezTo>
                    <a:pt x="219812" y="15234"/>
                    <a:pt x="218712" y="13034"/>
                    <a:pt x="217612" y="10889"/>
                  </a:cubicBezTo>
                  <a:cubicBezTo>
                    <a:pt x="217502" y="10615"/>
                    <a:pt x="217282" y="10505"/>
                    <a:pt x="217007" y="10505"/>
                  </a:cubicBezTo>
                  <a:close/>
                  <a:moveTo>
                    <a:pt x="200344" y="10779"/>
                  </a:moveTo>
                  <a:cubicBezTo>
                    <a:pt x="193965" y="10889"/>
                    <a:pt x="187036" y="10999"/>
                    <a:pt x="179721" y="11109"/>
                  </a:cubicBezTo>
                  <a:cubicBezTo>
                    <a:pt x="179501" y="11109"/>
                    <a:pt x="179281" y="11219"/>
                    <a:pt x="179171" y="11439"/>
                  </a:cubicBezTo>
                  <a:cubicBezTo>
                    <a:pt x="179061" y="11604"/>
                    <a:pt x="179006" y="11879"/>
                    <a:pt x="179116" y="12099"/>
                  </a:cubicBezTo>
                  <a:cubicBezTo>
                    <a:pt x="180106" y="14244"/>
                    <a:pt x="181096" y="16444"/>
                    <a:pt x="182086" y="18534"/>
                  </a:cubicBezTo>
                  <a:cubicBezTo>
                    <a:pt x="182196" y="18809"/>
                    <a:pt x="182471" y="18919"/>
                    <a:pt x="182691" y="18919"/>
                  </a:cubicBezTo>
                  <a:lnTo>
                    <a:pt x="182746" y="18919"/>
                  </a:lnTo>
                  <a:cubicBezTo>
                    <a:pt x="190280" y="18864"/>
                    <a:pt x="197209" y="18754"/>
                    <a:pt x="203424" y="18644"/>
                  </a:cubicBezTo>
                  <a:cubicBezTo>
                    <a:pt x="203919" y="18644"/>
                    <a:pt x="204249" y="18149"/>
                    <a:pt x="204029" y="17709"/>
                  </a:cubicBezTo>
                  <a:lnTo>
                    <a:pt x="201004" y="11219"/>
                  </a:lnTo>
                  <a:cubicBezTo>
                    <a:pt x="200894" y="10944"/>
                    <a:pt x="200619" y="10779"/>
                    <a:pt x="200344" y="10779"/>
                  </a:cubicBezTo>
                  <a:close/>
                  <a:moveTo>
                    <a:pt x="13749" y="11219"/>
                  </a:moveTo>
                  <a:cubicBezTo>
                    <a:pt x="13529" y="11219"/>
                    <a:pt x="13364" y="11274"/>
                    <a:pt x="13199" y="11439"/>
                  </a:cubicBezTo>
                  <a:cubicBezTo>
                    <a:pt x="10999" y="13859"/>
                    <a:pt x="9019" y="15949"/>
                    <a:pt x="7424" y="17764"/>
                  </a:cubicBezTo>
                  <a:cubicBezTo>
                    <a:pt x="7039" y="18204"/>
                    <a:pt x="7314" y="18919"/>
                    <a:pt x="7919" y="18919"/>
                  </a:cubicBezTo>
                  <a:lnTo>
                    <a:pt x="22658" y="18974"/>
                  </a:lnTo>
                  <a:cubicBezTo>
                    <a:pt x="22878" y="18974"/>
                    <a:pt x="23153" y="18864"/>
                    <a:pt x="23263" y="18644"/>
                  </a:cubicBezTo>
                  <a:cubicBezTo>
                    <a:pt x="24363" y="16609"/>
                    <a:pt x="25517" y="14519"/>
                    <a:pt x="26672" y="12374"/>
                  </a:cubicBezTo>
                  <a:cubicBezTo>
                    <a:pt x="26837" y="12154"/>
                    <a:pt x="26837" y="11879"/>
                    <a:pt x="26672" y="11714"/>
                  </a:cubicBezTo>
                  <a:cubicBezTo>
                    <a:pt x="26562" y="11494"/>
                    <a:pt x="26342" y="11329"/>
                    <a:pt x="26122" y="11329"/>
                  </a:cubicBezTo>
                  <a:cubicBezTo>
                    <a:pt x="21118" y="11329"/>
                    <a:pt x="16993" y="11274"/>
                    <a:pt x="13749" y="11219"/>
                  </a:cubicBezTo>
                  <a:close/>
                  <a:moveTo>
                    <a:pt x="27937" y="11329"/>
                  </a:moveTo>
                  <a:cubicBezTo>
                    <a:pt x="27717" y="11329"/>
                    <a:pt x="27442" y="11494"/>
                    <a:pt x="27332" y="11714"/>
                  </a:cubicBezTo>
                  <a:cubicBezTo>
                    <a:pt x="26177" y="13859"/>
                    <a:pt x="25023" y="15949"/>
                    <a:pt x="23923" y="17984"/>
                  </a:cubicBezTo>
                  <a:cubicBezTo>
                    <a:pt x="23758" y="18149"/>
                    <a:pt x="23758" y="18424"/>
                    <a:pt x="23923" y="18644"/>
                  </a:cubicBezTo>
                  <a:cubicBezTo>
                    <a:pt x="24033" y="18864"/>
                    <a:pt x="24253" y="18974"/>
                    <a:pt x="24473" y="18974"/>
                  </a:cubicBezTo>
                  <a:cubicBezTo>
                    <a:pt x="30632" y="19029"/>
                    <a:pt x="38001" y="19029"/>
                    <a:pt x="46470" y="19084"/>
                  </a:cubicBezTo>
                  <a:lnTo>
                    <a:pt x="46525" y="19029"/>
                  </a:lnTo>
                  <a:cubicBezTo>
                    <a:pt x="46800" y="19029"/>
                    <a:pt x="47020" y="18864"/>
                    <a:pt x="47130" y="18644"/>
                  </a:cubicBezTo>
                  <a:lnTo>
                    <a:pt x="49495" y="12374"/>
                  </a:lnTo>
                  <a:cubicBezTo>
                    <a:pt x="49605" y="12154"/>
                    <a:pt x="49550" y="11934"/>
                    <a:pt x="49440" y="11769"/>
                  </a:cubicBezTo>
                  <a:cubicBezTo>
                    <a:pt x="49275" y="11549"/>
                    <a:pt x="49110" y="11439"/>
                    <a:pt x="48835" y="11439"/>
                  </a:cubicBezTo>
                  <a:cubicBezTo>
                    <a:pt x="41191" y="11439"/>
                    <a:pt x="34097" y="11384"/>
                    <a:pt x="27937" y="11329"/>
                  </a:cubicBezTo>
                  <a:close/>
                  <a:moveTo>
                    <a:pt x="50595" y="11439"/>
                  </a:moveTo>
                  <a:cubicBezTo>
                    <a:pt x="50320" y="11439"/>
                    <a:pt x="50045" y="11659"/>
                    <a:pt x="49935" y="11879"/>
                  </a:cubicBezTo>
                  <a:lnTo>
                    <a:pt x="47570" y="18149"/>
                  </a:lnTo>
                  <a:cubicBezTo>
                    <a:pt x="47515" y="18369"/>
                    <a:pt x="47515" y="18589"/>
                    <a:pt x="47680" y="18754"/>
                  </a:cubicBezTo>
                  <a:cubicBezTo>
                    <a:pt x="47790" y="18974"/>
                    <a:pt x="48010" y="19084"/>
                    <a:pt x="48230" y="19084"/>
                  </a:cubicBezTo>
                  <a:lnTo>
                    <a:pt x="66873" y="19139"/>
                  </a:lnTo>
                  <a:lnTo>
                    <a:pt x="66873" y="19084"/>
                  </a:lnTo>
                  <a:cubicBezTo>
                    <a:pt x="67203" y="19084"/>
                    <a:pt x="67478" y="18864"/>
                    <a:pt x="67588" y="18589"/>
                  </a:cubicBezTo>
                  <a:cubicBezTo>
                    <a:pt x="67918" y="16499"/>
                    <a:pt x="68303" y="14354"/>
                    <a:pt x="68688" y="12319"/>
                  </a:cubicBezTo>
                  <a:cubicBezTo>
                    <a:pt x="68743" y="12099"/>
                    <a:pt x="68688" y="11934"/>
                    <a:pt x="68578" y="11769"/>
                  </a:cubicBezTo>
                  <a:cubicBezTo>
                    <a:pt x="68413" y="11604"/>
                    <a:pt x="68248" y="11494"/>
                    <a:pt x="68028" y="11494"/>
                  </a:cubicBezTo>
                  <a:lnTo>
                    <a:pt x="50595" y="11439"/>
                  </a:lnTo>
                  <a:close/>
                  <a:moveTo>
                    <a:pt x="69678" y="11439"/>
                  </a:moveTo>
                  <a:cubicBezTo>
                    <a:pt x="69348" y="11439"/>
                    <a:pt x="69073" y="11714"/>
                    <a:pt x="69018" y="12044"/>
                  </a:cubicBezTo>
                  <a:cubicBezTo>
                    <a:pt x="68633" y="14079"/>
                    <a:pt x="68248" y="16224"/>
                    <a:pt x="67863" y="18259"/>
                  </a:cubicBezTo>
                  <a:cubicBezTo>
                    <a:pt x="67753" y="18699"/>
                    <a:pt x="68083" y="19084"/>
                    <a:pt x="68523" y="19084"/>
                  </a:cubicBezTo>
                  <a:cubicBezTo>
                    <a:pt x="74902" y="19139"/>
                    <a:pt x="81777" y="19139"/>
                    <a:pt x="89036" y="19139"/>
                  </a:cubicBezTo>
                  <a:cubicBezTo>
                    <a:pt x="89421" y="19139"/>
                    <a:pt x="89696" y="18919"/>
                    <a:pt x="89751" y="18534"/>
                  </a:cubicBezTo>
                  <a:cubicBezTo>
                    <a:pt x="90136" y="16499"/>
                    <a:pt x="90576" y="14409"/>
                    <a:pt x="90961" y="12264"/>
                  </a:cubicBezTo>
                  <a:cubicBezTo>
                    <a:pt x="91016" y="12099"/>
                    <a:pt x="90961" y="11879"/>
                    <a:pt x="90851" y="11714"/>
                  </a:cubicBezTo>
                  <a:cubicBezTo>
                    <a:pt x="90686" y="11549"/>
                    <a:pt x="90521" y="11439"/>
                    <a:pt x="90301" y="11439"/>
                  </a:cubicBezTo>
                  <a:close/>
                  <a:moveTo>
                    <a:pt x="135976" y="11487"/>
                  </a:moveTo>
                  <a:cubicBezTo>
                    <a:pt x="135948" y="11487"/>
                    <a:pt x="135920" y="11490"/>
                    <a:pt x="135891" y="11494"/>
                  </a:cubicBezTo>
                  <a:lnTo>
                    <a:pt x="115158" y="11494"/>
                  </a:lnTo>
                  <a:cubicBezTo>
                    <a:pt x="114773" y="11494"/>
                    <a:pt x="114498" y="11769"/>
                    <a:pt x="114498" y="12154"/>
                  </a:cubicBezTo>
                  <a:lnTo>
                    <a:pt x="114388" y="18424"/>
                  </a:lnTo>
                  <a:cubicBezTo>
                    <a:pt x="114388" y="18644"/>
                    <a:pt x="114443" y="18809"/>
                    <a:pt x="114608" y="18919"/>
                  </a:cubicBezTo>
                  <a:cubicBezTo>
                    <a:pt x="114718" y="19084"/>
                    <a:pt x="114883" y="19139"/>
                    <a:pt x="115103" y="19139"/>
                  </a:cubicBezTo>
                  <a:lnTo>
                    <a:pt x="137266" y="19139"/>
                  </a:lnTo>
                  <a:cubicBezTo>
                    <a:pt x="137486" y="19139"/>
                    <a:pt x="137706" y="19029"/>
                    <a:pt x="137816" y="18864"/>
                  </a:cubicBezTo>
                  <a:cubicBezTo>
                    <a:pt x="137926" y="18754"/>
                    <a:pt x="137981" y="18534"/>
                    <a:pt x="137981" y="18314"/>
                  </a:cubicBezTo>
                  <a:lnTo>
                    <a:pt x="136606" y="11989"/>
                  </a:lnTo>
                  <a:cubicBezTo>
                    <a:pt x="136505" y="11738"/>
                    <a:pt x="136268" y="11487"/>
                    <a:pt x="135976" y="11487"/>
                  </a:cubicBezTo>
                  <a:close/>
                  <a:moveTo>
                    <a:pt x="177962" y="11164"/>
                  </a:moveTo>
                  <a:cubicBezTo>
                    <a:pt x="171362" y="11219"/>
                    <a:pt x="164433" y="11329"/>
                    <a:pt x="157449" y="11384"/>
                  </a:cubicBezTo>
                  <a:cubicBezTo>
                    <a:pt x="156954" y="11384"/>
                    <a:pt x="156624" y="11879"/>
                    <a:pt x="156789" y="12319"/>
                  </a:cubicBezTo>
                  <a:lnTo>
                    <a:pt x="159153" y="18644"/>
                  </a:lnTo>
                  <a:cubicBezTo>
                    <a:pt x="159208" y="18919"/>
                    <a:pt x="159483" y="19139"/>
                    <a:pt x="159758" y="19139"/>
                  </a:cubicBezTo>
                  <a:cubicBezTo>
                    <a:pt x="167348" y="19084"/>
                    <a:pt x="174497" y="19029"/>
                    <a:pt x="180931" y="18974"/>
                  </a:cubicBezTo>
                  <a:cubicBezTo>
                    <a:pt x="181426" y="18974"/>
                    <a:pt x="181756" y="18479"/>
                    <a:pt x="181536" y="17984"/>
                  </a:cubicBezTo>
                  <a:cubicBezTo>
                    <a:pt x="180546" y="15894"/>
                    <a:pt x="179556" y="13694"/>
                    <a:pt x="178621" y="11549"/>
                  </a:cubicBezTo>
                  <a:cubicBezTo>
                    <a:pt x="178511" y="11329"/>
                    <a:pt x="178236" y="11164"/>
                    <a:pt x="177962" y="11164"/>
                  </a:cubicBezTo>
                  <a:close/>
                  <a:moveTo>
                    <a:pt x="91951" y="11494"/>
                  </a:moveTo>
                  <a:cubicBezTo>
                    <a:pt x="91621" y="11494"/>
                    <a:pt x="91291" y="11714"/>
                    <a:pt x="91236" y="12044"/>
                  </a:cubicBezTo>
                  <a:cubicBezTo>
                    <a:pt x="90796" y="14134"/>
                    <a:pt x="90411" y="16279"/>
                    <a:pt x="90026" y="18314"/>
                  </a:cubicBezTo>
                  <a:cubicBezTo>
                    <a:pt x="89971" y="18534"/>
                    <a:pt x="90026" y="18754"/>
                    <a:pt x="90136" y="18919"/>
                  </a:cubicBezTo>
                  <a:cubicBezTo>
                    <a:pt x="90301" y="19029"/>
                    <a:pt x="90466" y="19139"/>
                    <a:pt x="90686" y="19139"/>
                  </a:cubicBezTo>
                  <a:lnTo>
                    <a:pt x="113453" y="19139"/>
                  </a:lnTo>
                  <a:lnTo>
                    <a:pt x="113453" y="19194"/>
                  </a:lnTo>
                  <a:cubicBezTo>
                    <a:pt x="113838" y="19194"/>
                    <a:pt x="114168" y="18864"/>
                    <a:pt x="114168" y="18479"/>
                  </a:cubicBezTo>
                  <a:lnTo>
                    <a:pt x="114278" y="12209"/>
                  </a:lnTo>
                  <a:cubicBezTo>
                    <a:pt x="114278" y="12044"/>
                    <a:pt x="114168" y="11824"/>
                    <a:pt x="114058" y="11714"/>
                  </a:cubicBezTo>
                  <a:cubicBezTo>
                    <a:pt x="113948" y="11549"/>
                    <a:pt x="113783" y="11494"/>
                    <a:pt x="113563" y="11494"/>
                  </a:cubicBezTo>
                  <a:close/>
                  <a:moveTo>
                    <a:pt x="155744" y="11384"/>
                  </a:moveTo>
                  <a:cubicBezTo>
                    <a:pt x="149694" y="11439"/>
                    <a:pt x="143645" y="11494"/>
                    <a:pt x="137541" y="11494"/>
                  </a:cubicBezTo>
                  <a:cubicBezTo>
                    <a:pt x="137321" y="11494"/>
                    <a:pt x="137156" y="11604"/>
                    <a:pt x="136991" y="11769"/>
                  </a:cubicBezTo>
                  <a:cubicBezTo>
                    <a:pt x="136881" y="11934"/>
                    <a:pt x="136826" y="12154"/>
                    <a:pt x="136881" y="12374"/>
                  </a:cubicBezTo>
                  <a:lnTo>
                    <a:pt x="138256" y="18589"/>
                  </a:lnTo>
                  <a:cubicBezTo>
                    <a:pt x="138311" y="18919"/>
                    <a:pt x="138641" y="19139"/>
                    <a:pt x="138971" y="19139"/>
                  </a:cubicBezTo>
                  <a:lnTo>
                    <a:pt x="138971" y="19194"/>
                  </a:lnTo>
                  <a:cubicBezTo>
                    <a:pt x="145625" y="19194"/>
                    <a:pt x="152004" y="19139"/>
                    <a:pt x="158054" y="19139"/>
                  </a:cubicBezTo>
                  <a:cubicBezTo>
                    <a:pt x="158549" y="19139"/>
                    <a:pt x="158879" y="18644"/>
                    <a:pt x="158714" y="18204"/>
                  </a:cubicBezTo>
                  <a:lnTo>
                    <a:pt x="156349" y="11824"/>
                  </a:lnTo>
                  <a:cubicBezTo>
                    <a:pt x="156239" y="11549"/>
                    <a:pt x="156019" y="11384"/>
                    <a:pt x="155744" y="11384"/>
                  </a:cubicBezTo>
                  <a:close/>
                  <a:moveTo>
                    <a:pt x="235046" y="19194"/>
                  </a:moveTo>
                  <a:cubicBezTo>
                    <a:pt x="235156" y="19579"/>
                    <a:pt x="235156" y="20019"/>
                    <a:pt x="235156" y="20403"/>
                  </a:cubicBezTo>
                  <a:cubicBezTo>
                    <a:pt x="235156" y="21063"/>
                    <a:pt x="234991" y="21393"/>
                    <a:pt x="234881" y="21448"/>
                  </a:cubicBezTo>
                  <a:cubicBezTo>
                    <a:pt x="234661" y="21503"/>
                    <a:pt x="233231" y="21723"/>
                    <a:pt x="225092" y="21998"/>
                  </a:cubicBezTo>
                  <a:lnTo>
                    <a:pt x="223937" y="19744"/>
                  </a:lnTo>
                  <a:lnTo>
                    <a:pt x="223992" y="19744"/>
                  </a:lnTo>
                  <a:cubicBezTo>
                    <a:pt x="228556" y="19579"/>
                    <a:pt x="232296" y="19414"/>
                    <a:pt x="235046" y="19194"/>
                  </a:cubicBezTo>
                  <a:close/>
                  <a:moveTo>
                    <a:pt x="220637" y="19909"/>
                  </a:moveTo>
                  <a:lnTo>
                    <a:pt x="221792" y="22053"/>
                  </a:lnTo>
                  <a:cubicBezTo>
                    <a:pt x="217942" y="22163"/>
                    <a:pt x="213323" y="22328"/>
                    <a:pt x="207988" y="22438"/>
                  </a:cubicBezTo>
                  <a:lnTo>
                    <a:pt x="206969" y="20238"/>
                  </a:lnTo>
                  <a:lnTo>
                    <a:pt x="206969" y="20238"/>
                  </a:lnTo>
                  <a:cubicBezTo>
                    <a:pt x="212073" y="20128"/>
                    <a:pt x="216684" y="20018"/>
                    <a:pt x="220637" y="19909"/>
                  </a:cubicBezTo>
                  <a:close/>
                  <a:moveTo>
                    <a:pt x="203699" y="20238"/>
                  </a:moveTo>
                  <a:lnTo>
                    <a:pt x="204689" y="22493"/>
                  </a:lnTo>
                  <a:cubicBezTo>
                    <a:pt x="198969" y="22603"/>
                    <a:pt x="192590" y="22768"/>
                    <a:pt x="185661" y="22878"/>
                  </a:cubicBezTo>
                  <a:lnTo>
                    <a:pt x="184506" y="20513"/>
                  </a:lnTo>
                  <a:lnTo>
                    <a:pt x="184561" y="20513"/>
                  </a:lnTo>
                  <a:cubicBezTo>
                    <a:pt x="191490" y="20458"/>
                    <a:pt x="197924" y="20403"/>
                    <a:pt x="203699" y="20238"/>
                  </a:cubicBezTo>
                  <a:close/>
                  <a:moveTo>
                    <a:pt x="181261" y="20623"/>
                  </a:moveTo>
                  <a:lnTo>
                    <a:pt x="182361" y="22933"/>
                  </a:lnTo>
                  <a:cubicBezTo>
                    <a:pt x="175982" y="23043"/>
                    <a:pt x="169272" y="23153"/>
                    <a:pt x="162288" y="23263"/>
                  </a:cubicBezTo>
                  <a:lnTo>
                    <a:pt x="161373" y="20733"/>
                  </a:lnTo>
                  <a:lnTo>
                    <a:pt x="161373" y="20733"/>
                  </a:lnTo>
                  <a:cubicBezTo>
                    <a:pt x="168460" y="20678"/>
                    <a:pt x="175162" y="20623"/>
                    <a:pt x="181261" y="20623"/>
                  </a:cubicBezTo>
                  <a:close/>
                  <a:moveTo>
                    <a:pt x="235595" y="17709"/>
                  </a:moveTo>
                  <a:cubicBezTo>
                    <a:pt x="232571" y="17984"/>
                    <a:pt x="228281" y="18204"/>
                    <a:pt x="222837" y="18424"/>
                  </a:cubicBezTo>
                  <a:cubicBezTo>
                    <a:pt x="222342" y="18424"/>
                    <a:pt x="222012" y="18974"/>
                    <a:pt x="222232" y="19414"/>
                  </a:cubicBezTo>
                  <a:lnTo>
                    <a:pt x="224102" y="22988"/>
                  </a:lnTo>
                  <a:cubicBezTo>
                    <a:pt x="224212" y="23208"/>
                    <a:pt x="224432" y="23373"/>
                    <a:pt x="224707" y="23373"/>
                  </a:cubicBezTo>
                  <a:lnTo>
                    <a:pt x="224707" y="23318"/>
                  </a:lnTo>
                  <a:cubicBezTo>
                    <a:pt x="234276" y="22988"/>
                    <a:pt x="234991" y="22823"/>
                    <a:pt x="235320" y="22713"/>
                  </a:cubicBezTo>
                  <a:cubicBezTo>
                    <a:pt x="236090" y="22438"/>
                    <a:pt x="236475" y="21668"/>
                    <a:pt x="236530" y="20403"/>
                  </a:cubicBezTo>
                  <a:cubicBezTo>
                    <a:pt x="236530" y="19689"/>
                    <a:pt x="236475" y="18974"/>
                    <a:pt x="236310" y="18259"/>
                  </a:cubicBezTo>
                  <a:cubicBezTo>
                    <a:pt x="236255" y="17929"/>
                    <a:pt x="235925" y="17709"/>
                    <a:pt x="235595" y="17709"/>
                  </a:cubicBezTo>
                  <a:close/>
                  <a:moveTo>
                    <a:pt x="158164" y="20733"/>
                  </a:moveTo>
                  <a:lnTo>
                    <a:pt x="159153" y="23373"/>
                  </a:lnTo>
                  <a:lnTo>
                    <a:pt x="140785" y="23483"/>
                  </a:lnTo>
                  <a:lnTo>
                    <a:pt x="140193" y="20788"/>
                  </a:lnTo>
                  <a:lnTo>
                    <a:pt x="140193" y="20788"/>
                  </a:lnTo>
                  <a:cubicBezTo>
                    <a:pt x="146458" y="20733"/>
                    <a:pt x="152448" y="20733"/>
                    <a:pt x="158164" y="20733"/>
                  </a:cubicBezTo>
                  <a:close/>
                  <a:moveTo>
                    <a:pt x="137101" y="20788"/>
                  </a:moveTo>
                  <a:lnTo>
                    <a:pt x="137761" y="23593"/>
                  </a:lnTo>
                  <a:cubicBezTo>
                    <a:pt x="130446" y="23648"/>
                    <a:pt x="123077" y="23758"/>
                    <a:pt x="115653" y="23813"/>
                  </a:cubicBezTo>
                  <a:lnTo>
                    <a:pt x="115708" y="20788"/>
                  </a:lnTo>
                  <a:close/>
                  <a:moveTo>
                    <a:pt x="221022" y="18424"/>
                  </a:moveTo>
                  <a:cubicBezTo>
                    <a:pt x="216677" y="18589"/>
                    <a:pt x="211563" y="18699"/>
                    <a:pt x="205844" y="18809"/>
                  </a:cubicBezTo>
                  <a:cubicBezTo>
                    <a:pt x="205624" y="18809"/>
                    <a:pt x="205404" y="18919"/>
                    <a:pt x="205294" y="19139"/>
                  </a:cubicBezTo>
                  <a:cubicBezTo>
                    <a:pt x="205129" y="19359"/>
                    <a:pt x="205129" y="19579"/>
                    <a:pt x="205239" y="19799"/>
                  </a:cubicBezTo>
                  <a:lnTo>
                    <a:pt x="206943" y="23428"/>
                  </a:lnTo>
                  <a:cubicBezTo>
                    <a:pt x="207053" y="23648"/>
                    <a:pt x="207273" y="23813"/>
                    <a:pt x="207548" y="23813"/>
                  </a:cubicBezTo>
                  <a:lnTo>
                    <a:pt x="207603" y="23813"/>
                  </a:lnTo>
                  <a:cubicBezTo>
                    <a:pt x="213598" y="23648"/>
                    <a:pt x="218767" y="23538"/>
                    <a:pt x="222947" y="23428"/>
                  </a:cubicBezTo>
                  <a:cubicBezTo>
                    <a:pt x="223167" y="23373"/>
                    <a:pt x="223387" y="23263"/>
                    <a:pt x="223497" y="23043"/>
                  </a:cubicBezTo>
                  <a:cubicBezTo>
                    <a:pt x="223607" y="22878"/>
                    <a:pt x="223607" y="22603"/>
                    <a:pt x="223497" y="22383"/>
                  </a:cubicBezTo>
                  <a:lnTo>
                    <a:pt x="221682" y="18809"/>
                  </a:lnTo>
                  <a:cubicBezTo>
                    <a:pt x="221572" y="18589"/>
                    <a:pt x="221297" y="18424"/>
                    <a:pt x="221022" y="18424"/>
                  </a:cubicBezTo>
                  <a:close/>
                  <a:moveTo>
                    <a:pt x="6819" y="20458"/>
                  </a:moveTo>
                  <a:lnTo>
                    <a:pt x="20623" y="20568"/>
                  </a:lnTo>
                  <a:cubicBezTo>
                    <a:pt x="19963" y="21778"/>
                    <a:pt x="19413" y="22933"/>
                    <a:pt x="18863" y="23923"/>
                  </a:cubicBezTo>
                  <a:cubicBezTo>
                    <a:pt x="10559" y="23813"/>
                    <a:pt x="6325" y="23648"/>
                    <a:pt x="4235" y="23483"/>
                  </a:cubicBezTo>
                  <a:cubicBezTo>
                    <a:pt x="4895" y="22713"/>
                    <a:pt x="5720" y="21668"/>
                    <a:pt x="6819" y="20458"/>
                  </a:cubicBezTo>
                  <a:close/>
                  <a:moveTo>
                    <a:pt x="112738" y="20788"/>
                  </a:moveTo>
                  <a:lnTo>
                    <a:pt x="112683" y="23868"/>
                  </a:lnTo>
                  <a:cubicBezTo>
                    <a:pt x="105149" y="23923"/>
                    <a:pt x="97670" y="23978"/>
                    <a:pt x="90301" y="24033"/>
                  </a:cubicBezTo>
                  <a:cubicBezTo>
                    <a:pt x="90521" y="22988"/>
                    <a:pt x="90741" y="21888"/>
                    <a:pt x="90961" y="20788"/>
                  </a:cubicBezTo>
                  <a:close/>
                  <a:moveTo>
                    <a:pt x="24033" y="20623"/>
                  </a:moveTo>
                  <a:lnTo>
                    <a:pt x="44930" y="20678"/>
                  </a:lnTo>
                  <a:lnTo>
                    <a:pt x="43611" y="24143"/>
                  </a:lnTo>
                  <a:cubicBezTo>
                    <a:pt x="35361" y="24143"/>
                    <a:pt x="28157" y="24088"/>
                    <a:pt x="22218" y="23978"/>
                  </a:cubicBezTo>
                  <a:cubicBezTo>
                    <a:pt x="22768" y="22933"/>
                    <a:pt x="23373" y="21833"/>
                    <a:pt x="24033" y="20623"/>
                  </a:cubicBezTo>
                  <a:close/>
                  <a:moveTo>
                    <a:pt x="48120" y="20678"/>
                  </a:moveTo>
                  <a:lnTo>
                    <a:pt x="65828" y="20733"/>
                  </a:lnTo>
                  <a:cubicBezTo>
                    <a:pt x="65663" y="21888"/>
                    <a:pt x="65443" y="23043"/>
                    <a:pt x="65223" y="24143"/>
                  </a:cubicBezTo>
                  <a:lnTo>
                    <a:pt x="46855" y="24143"/>
                  </a:lnTo>
                  <a:lnTo>
                    <a:pt x="48120" y="20678"/>
                  </a:lnTo>
                  <a:close/>
                  <a:moveTo>
                    <a:pt x="68853" y="20733"/>
                  </a:moveTo>
                  <a:lnTo>
                    <a:pt x="87881" y="20788"/>
                  </a:lnTo>
                  <a:cubicBezTo>
                    <a:pt x="87661" y="21888"/>
                    <a:pt x="87496" y="22988"/>
                    <a:pt x="87276" y="24033"/>
                  </a:cubicBezTo>
                  <a:cubicBezTo>
                    <a:pt x="80732" y="24088"/>
                    <a:pt x="74407" y="24143"/>
                    <a:pt x="68248" y="24143"/>
                  </a:cubicBezTo>
                  <a:lnTo>
                    <a:pt x="68853" y="20733"/>
                  </a:lnTo>
                  <a:close/>
                  <a:moveTo>
                    <a:pt x="204084" y="18864"/>
                  </a:moveTo>
                  <a:cubicBezTo>
                    <a:pt x="197979" y="18974"/>
                    <a:pt x="190995" y="19029"/>
                    <a:pt x="183461" y="19139"/>
                  </a:cubicBezTo>
                  <a:cubicBezTo>
                    <a:pt x="183241" y="19139"/>
                    <a:pt x="183021" y="19249"/>
                    <a:pt x="182856" y="19469"/>
                  </a:cubicBezTo>
                  <a:cubicBezTo>
                    <a:pt x="182746" y="19634"/>
                    <a:pt x="182746" y="19909"/>
                    <a:pt x="182856" y="20129"/>
                  </a:cubicBezTo>
                  <a:cubicBezTo>
                    <a:pt x="183461" y="21448"/>
                    <a:pt x="184011" y="22658"/>
                    <a:pt x="184616" y="23868"/>
                  </a:cubicBezTo>
                  <a:cubicBezTo>
                    <a:pt x="184726" y="24088"/>
                    <a:pt x="184946" y="24253"/>
                    <a:pt x="185221" y="24253"/>
                  </a:cubicBezTo>
                  <a:cubicBezTo>
                    <a:pt x="192700" y="24088"/>
                    <a:pt x="199629" y="23978"/>
                    <a:pt x="205789" y="23813"/>
                  </a:cubicBezTo>
                  <a:cubicBezTo>
                    <a:pt x="206009" y="23813"/>
                    <a:pt x="206229" y="23703"/>
                    <a:pt x="206339" y="23538"/>
                  </a:cubicBezTo>
                  <a:cubicBezTo>
                    <a:pt x="206449" y="23318"/>
                    <a:pt x="206504" y="23043"/>
                    <a:pt x="206394" y="22878"/>
                  </a:cubicBezTo>
                  <a:lnTo>
                    <a:pt x="204689" y="19249"/>
                  </a:lnTo>
                  <a:cubicBezTo>
                    <a:pt x="204579" y="18974"/>
                    <a:pt x="204359" y="18864"/>
                    <a:pt x="204084" y="18864"/>
                  </a:cubicBezTo>
                  <a:close/>
                  <a:moveTo>
                    <a:pt x="181752" y="19183"/>
                  </a:moveTo>
                  <a:cubicBezTo>
                    <a:pt x="181717" y="19183"/>
                    <a:pt x="181682" y="19186"/>
                    <a:pt x="181646" y="19194"/>
                  </a:cubicBezTo>
                  <a:cubicBezTo>
                    <a:pt x="175212" y="19249"/>
                    <a:pt x="168008" y="19304"/>
                    <a:pt x="160363" y="19304"/>
                  </a:cubicBezTo>
                  <a:cubicBezTo>
                    <a:pt x="160143" y="19304"/>
                    <a:pt x="159923" y="19414"/>
                    <a:pt x="159813" y="19634"/>
                  </a:cubicBezTo>
                  <a:cubicBezTo>
                    <a:pt x="159703" y="19799"/>
                    <a:pt x="159648" y="20019"/>
                    <a:pt x="159703" y="20238"/>
                  </a:cubicBezTo>
                  <a:lnTo>
                    <a:pt x="161188" y="24198"/>
                  </a:lnTo>
                  <a:cubicBezTo>
                    <a:pt x="161298" y="24418"/>
                    <a:pt x="161518" y="24638"/>
                    <a:pt x="161793" y="24638"/>
                  </a:cubicBezTo>
                  <a:cubicBezTo>
                    <a:pt x="169382" y="24528"/>
                    <a:pt x="176642" y="24418"/>
                    <a:pt x="183461" y="24308"/>
                  </a:cubicBezTo>
                  <a:cubicBezTo>
                    <a:pt x="183681" y="24308"/>
                    <a:pt x="183901" y="24143"/>
                    <a:pt x="184011" y="23978"/>
                  </a:cubicBezTo>
                  <a:cubicBezTo>
                    <a:pt x="184121" y="23758"/>
                    <a:pt x="184176" y="23538"/>
                    <a:pt x="184066" y="23318"/>
                  </a:cubicBezTo>
                  <a:cubicBezTo>
                    <a:pt x="183516" y="22108"/>
                    <a:pt x="182911" y="20843"/>
                    <a:pt x="182306" y="19579"/>
                  </a:cubicBezTo>
                  <a:cubicBezTo>
                    <a:pt x="182210" y="19339"/>
                    <a:pt x="181989" y="19183"/>
                    <a:pt x="181752" y="19183"/>
                  </a:cubicBezTo>
                  <a:close/>
                  <a:moveTo>
                    <a:pt x="158659" y="19359"/>
                  </a:moveTo>
                  <a:cubicBezTo>
                    <a:pt x="152499" y="19414"/>
                    <a:pt x="146065" y="19414"/>
                    <a:pt x="139301" y="19414"/>
                  </a:cubicBezTo>
                  <a:cubicBezTo>
                    <a:pt x="139081" y="19414"/>
                    <a:pt x="138916" y="19524"/>
                    <a:pt x="138751" y="19689"/>
                  </a:cubicBezTo>
                  <a:cubicBezTo>
                    <a:pt x="138641" y="19854"/>
                    <a:pt x="138586" y="20019"/>
                    <a:pt x="138641" y="20238"/>
                  </a:cubicBezTo>
                  <a:lnTo>
                    <a:pt x="139576" y="24363"/>
                  </a:lnTo>
                  <a:cubicBezTo>
                    <a:pt x="139631" y="24693"/>
                    <a:pt x="139905" y="24913"/>
                    <a:pt x="140235" y="24913"/>
                  </a:cubicBezTo>
                  <a:lnTo>
                    <a:pt x="140235" y="24968"/>
                  </a:lnTo>
                  <a:lnTo>
                    <a:pt x="160088" y="24693"/>
                  </a:lnTo>
                  <a:cubicBezTo>
                    <a:pt x="160308" y="24693"/>
                    <a:pt x="160528" y="24583"/>
                    <a:pt x="160638" y="24363"/>
                  </a:cubicBezTo>
                  <a:cubicBezTo>
                    <a:pt x="160803" y="24198"/>
                    <a:pt x="160803" y="23978"/>
                    <a:pt x="160748" y="23758"/>
                  </a:cubicBezTo>
                  <a:lnTo>
                    <a:pt x="159263" y="19799"/>
                  </a:lnTo>
                  <a:cubicBezTo>
                    <a:pt x="159153" y="19524"/>
                    <a:pt x="158933" y="19359"/>
                    <a:pt x="158659" y="19359"/>
                  </a:cubicBezTo>
                  <a:close/>
                  <a:moveTo>
                    <a:pt x="115048" y="19414"/>
                  </a:moveTo>
                  <a:cubicBezTo>
                    <a:pt x="114663" y="19414"/>
                    <a:pt x="114388" y="19689"/>
                    <a:pt x="114388" y="20074"/>
                  </a:cubicBezTo>
                  <a:lnTo>
                    <a:pt x="114278" y="24528"/>
                  </a:lnTo>
                  <a:cubicBezTo>
                    <a:pt x="114278" y="24913"/>
                    <a:pt x="114608" y="25188"/>
                    <a:pt x="114993" y="25188"/>
                  </a:cubicBezTo>
                  <a:cubicBezTo>
                    <a:pt x="122857" y="25133"/>
                    <a:pt x="130776" y="25023"/>
                    <a:pt x="138586" y="24968"/>
                  </a:cubicBezTo>
                  <a:cubicBezTo>
                    <a:pt x="139026" y="24968"/>
                    <a:pt x="139356" y="24528"/>
                    <a:pt x="139301" y="24143"/>
                  </a:cubicBezTo>
                  <a:lnTo>
                    <a:pt x="138366" y="19964"/>
                  </a:lnTo>
                  <a:cubicBezTo>
                    <a:pt x="138256" y="19634"/>
                    <a:pt x="137981" y="19414"/>
                    <a:pt x="137651" y="19414"/>
                  </a:cubicBezTo>
                  <a:close/>
                  <a:moveTo>
                    <a:pt x="6489" y="19084"/>
                  </a:moveTo>
                  <a:cubicBezTo>
                    <a:pt x="6325" y="19084"/>
                    <a:pt x="6105" y="19194"/>
                    <a:pt x="5995" y="19359"/>
                  </a:cubicBezTo>
                  <a:cubicBezTo>
                    <a:pt x="4235" y="21283"/>
                    <a:pt x="3025" y="22713"/>
                    <a:pt x="2310" y="23593"/>
                  </a:cubicBezTo>
                  <a:cubicBezTo>
                    <a:pt x="2145" y="23813"/>
                    <a:pt x="2145" y="24088"/>
                    <a:pt x="2200" y="24308"/>
                  </a:cubicBezTo>
                  <a:cubicBezTo>
                    <a:pt x="2310" y="24528"/>
                    <a:pt x="2530" y="24693"/>
                    <a:pt x="2750" y="24748"/>
                  </a:cubicBezTo>
                  <a:cubicBezTo>
                    <a:pt x="5005" y="24968"/>
                    <a:pt x="10724" y="25188"/>
                    <a:pt x="19248" y="25298"/>
                  </a:cubicBezTo>
                  <a:cubicBezTo>
                    <a:pt x="19523" y="25298"/>
                    <a:pt x="19743" y="25188"/>
                    <a:pt x="19853" y="24968"/>
                  </a:cubicBezTo>
                  <a:cubicBezTo>
                    <a:pt x="20568" y="23593"/>
                    <a:pt x="21448" y="21998"/>
                    <a:pt x="22383" y="20238"/>
                  </a:cubicBezTo>
                  <a:cubicBezTo>
                    <a:pt x="22493" y="20019"/>
                    <a:pt x="22493" y="19744"/>
                    <a:pt x="22383" y="19524"/>
                  </a:cubicBezTo>
                  <a:cubicBezTo>
                    <a:pt x="22218" y="19304"/>
                    <a:pt x="21998" y="19194"/>
                    <a:pt x="21778" y="19194"/>
                  </a:cubicBezTo>
                  <a:cubicBezTo>
                    <a:pt x="15179" y="19139"/>
                    <a:pt x="10064" y="19084"/>
                    <a:pt x="6489" y="19084"/>
                  </a:cubicBezTo>
                  <a:close/>
                  <a:moveTo>
                    <a:pt x="90356" y="19414"/>
                  </a:moveTo>
                  <a:cubicBezTo>
                    <a:pt x="90026" y="19414"/>
                    <a:pt x="89751" y="19634"/>
                    <a:pt x="89696" y="19964"/>
                  </a:cubicBezTo>
                  <a:cubicBezTo>
                    <a:pt x="89366" y="21558"/>
                    <a:pt x="89091" y="23153"/>
                    <a:pt x="88816" y="24583"/>
                  </a:cubicBezTo>
                  <a:cubicBezTo>
                    <a:pt x="88706" y="25023"/>
                    <a:pt x="89036" y="25408"/>
                    <a:pt x="89476" y="25408"/>
                  </a:cubicBezTo>
                  <a:cubicBezTo>
                    <a:pt x="97285" y="25353"/>
                    <a:pt x="105314" y="25298"/>
                    <a:pt x="113343" y="25188"/>
                  </a:cubicBezTo>
                  <a:cubicBezTo>
                    <a:pt x="113728" y="25188"/>
                    <a:pt x="114058" y="24913"/>
                    <a:pt x="114058" y="24528"/>
                  </a:cubicBezTo>
                  <a:lnTo>
                    <a:pt x="114113" y="20129"/>
                  </a:lnTo>
                  <a:cubicBezTo>
                    <a:pt x="114113" y="19909"/>
                    <a:pt x="114058" y="19744"/>
                    <a:pt x="113948" y="19634"/>
                  </a:cubicBezTo>
                  <a:cubicBezTo>
                    <a:pt x="113783" y="19469"/>
                    <a:pt x="113618" y="19414"/>
                    <a:pt x="113453" y="19414"/>
                  </a:cubicBezTo>
                  <a:close/>
                  <a:moveTo>
                    <a:pt x="23703" y="19139"/>
                  </a:moveTo>
                  <a:cubicBezTo>
                    <a:pt x="23428" y="19194"/>
                    <a:pt x="23208" y="19304"/>
                    <a:pt x="23043" y="19524"/>
                  </a:cubicBezTo>
                  <a:cubicBezTo>
                    <a:pt x="22108" y="21338"/>
                    <a:pt x="21228" y="22988"/>
                    <a:pt x="20513" y="24363"/>
                  </a:cubicBezTo>
                  <a:cubicBezTo>
                    <a:pt x="20403" y="24528"/>
                    <a:pt x="20403" y="24803"/>
                    <a:pt x="20513" y="25023"/>
                  </a:cubicBezTo>
                  <a:cubicBezTo>
                    <a:pt x="20623" y="25243"/>
                    <a:pt x="20843" y="25353"/>
                    <a:pt x="21118" y="25353"/>
                  </a:cubicBezTo>
                  <a:cubicBezTo>
                    <a:pt x="27375" y="25463"/>
                    <a:pt x="35056" y="25518"/>
                    <a:pt x="44052" y="25518"/>
                  </a:cubicBezTo>
                  <a:lnTo>
                    <a:pt x="44052" y="25518"/>
                  </a:lnTo>
                  <a:cubicBezTo>
                    <a:pt x="44381" y="25518"/>
                    <a:pt x="44656" y="25353"/>
                    <a:pt x="44765" y="25023"/>
                  </a:cubicBezTo>
                  <a:lnTo>
                    <a:pt x="46580" y="20183"/>
                  </a:lnTo>
                  <a:cubicBezTo>
                    <a:pt x="46690" y="19964"/>
                    <a:pt x="46635" y="19744"/>
                    <a:pt x="46525" y="19579"/>
                  </a:cubicBezTo>
                  <a:cubicBezTo>
                    <a:pt x="46415" y="19359"/>
                    <a:pt x="46195" y="19249"/>
                    <a:pt x="45975" y="19249"/>
                  </a:cubicBezTo>
                  <a:cubicBezTo>
                    <a:pt x="37286" y="19249"/>
                    <a:pt x="29862" y="19194"/>
                    <a:pt x="23703" y="19139"/>
                  </a:cubicBezTo>
                  <a:close/>
                  <a:moveTo>
                    <a:pt x="44052" y="25518"/>
                  </a:moveTo>
                  <a:cubicBezTo>
                    <a:pt x="44051" y="25518"/>
                    <a:pt x="44051" y="25518"/>
                    <a:pt x="44051" y="25518"/>
                  </a:cubicBezTo>
                  <a:lnTo>
                    <a:pt x="44106" y="25518"/>
                  </a:lnTo>
                  <a:cubicBezTo>
                    <a:pt x="44088" y="25518"/>
                    <a:pt x="44070" y="25518"/>
                    <a:pt x="44052" y="25518"/>
                  </a:cubicBezTo>
                  <a:close/>
                  <a:moveTo>
                    <a:pt x="47625" y="19304"/>
                  </a:moveTo>
                  <a:cubicBezTo>
                    <a:pt x="47350" y="19304"/>
                    <a:pt x="47075" y="19469"/>
                    <a:pt x="46965" y="19744"/>
                  </a:cubicBezTo>
                  <a:lnTo>
                    <a:pt x="45150" y="24583"/>
                  </a:lnTo>
                  <a:cubicBezTo>
                    <a:pt x="45040" y="24803"/>
                    <a:pt x="45095" y="25023"/>
                    <a:pt x="45205" y="25243"/>
                  </a:cubicBezTo>
                  <a:cubicBezTo>
                    <a:pt x="45315" y="25408"/>
                    <a:pt x="45535" y="25518"/>
                    <a:pt x="45755" y="25518"/>
                  </a:cubicBezTo>
                  <a:lnTo>
                    <a:pt x="65773" y="25518"/>
                  </a:lnTo>
                  <a:cubicBezTo>
                    <a:pt x="66103" y="25518"/>
                    <a:pt x="66378" y="25243"/>
                    <a:pt x="66433" y="24913"/>
                  </a:cubicBezTo>
                  <a:cubicBezTo>
                    <a:pt x="66708" y="23373"/>
                    <a:pt x="66983" y="21778"/>
                    <a:pt x="67258" y="20183"/>
                  </a:cubicBezTo>
                  <a:cubicBezTo>
                    <a:pt x="67313" y="19964"/>
                    <a:pt x="67258" y="19744"/>
                    <a:pt x="67148" y="19579"/>
                  </a:cubicBezTo>
                  <a:cubicBezTo>
                    <a:pt x="66983" y="19469"/>
                    <a:pt x="66818" y="19359"/>
                    <a:pt x="66598" y="19359"/>
                  </a:cubicBezTo>
                  <a:lnTo>
                    <a:pt x="47625" y="19304"/>
                  </a:lnTo>
                  <a:close/>
                  <a:moveTo>
                    <a:pt x="68303" y="19359"/>
                  </a:moveTo>
                  <a:cubicBezTo>
                    <a:pt x="67973" y="19359"/>
                    <a:pt x="67643" y="19579"/>
                    <a:pt x="67588" y="19909"/>
                  </a:cubicBezTo>
                  <a:cubicBezTo>
                    <a:pt x="67313" y="21558"/>
                    <a:pt x="67038" y="23153"/>
                    <a:pt x="66763" y="24693"/>
                  </a:cubicBezTo>
                  <a:cubicBezTo>
                    <a:pt x="66708" y="25133"/>
                    <a:pt x="67038" y="25518"/>
                    <a:pt x="67478" y="25518"/>
                  </a:cubicBezTo>
                  <a:cubicBezTo>
                    <a:pt x="74022" y="25463"/>
                    <a:pt x="80897" y="25463"/>
                    <a:pt x="87881" y="25408"/>
                  </a:cubicBezTo>
                  <a:cubicBezTo>
                    <a:pt x="88211" y="25408"/>
                    <a:pt x="88486" y="25188"/>
                    <a:pt x="88541" y="24858"/>
                  </a:cubicBezTo>
                  <a:cubicBezTo>
                    <a:pt x="88816" y="23428"/>
                    <a:pt x="89146" y="21833"/>
                    <a:pt x="89476" y="20238"/>
                  </a:cubicBezTo>
                  <a:cubicBezTo>
                    <a:pt x="89528" y="19824"/>
                    <a:pt x="89237" y="19409"/>
                    <a:pt x="88835" y="19409"/>
                  </a:cubicBezTo>
                  <a:cubicBezTo>
                    <a:pt x="88811" y="19409"/>
                    <a:pt x="88786" y="19410"/>
                    <a:pt x="88761" y="19414"/>
                  </a:cubicBezTo>
                  <a:lnTo>
                    <a:pt x="68303" y="19359"/>
                  </a:lnTo>
                  <a:close/>
                  <a:moveTo>
                    <a:pt x="206668" y="1320"/>
                  </a:moveTo>
                  <a:lnTo>
                    <a:pt x="213158" y="1375"/>
                  </a:lnTo>
                  <a:cubicBezTo>
                    <a:pt x="222672" y="1430"/>
                    <a:pt x="227676" y="1540"/>
                    <a:pt x="228116" y="1705"/>
                  </a:cubicBezTo>
                  <a:cubicBezTo>
                    <a:pt x="228171" y="1760"/>
                    <a:pt x="228226" y="1760"/>
                    <a:pt x="228281" y="1815"/>
                  </a:cubicBezTo>
                  <a:cubicBezTo>
                    <a:pt x="228831" y="2145"/>
                    <a:pt x="229766" y="3080"/>
                    <a:pt x="231416" y="5830"/>
                  </a:cubicBezTo>
                  <a:lnTo>
                    <a:pt x="231471" y="5885"/>
                  </a:lnTo>
                  <a:cubicBezTo>
                    <a:pt x="233671" y="9515"/>
                    <a:pt x="235375" y="13419"/>
                    <a:pt x="236475" y="17489"/>
                  </a:cubicBezTo>
                  <a:lnTo>
                    <a:pt x="236475" y="17544"/>
                  </a:lnTo>
                  <a:cubicBezTo>
                    <a:pt x="236750" y="18479"/>
                    <a:pt x="236860" y="19469"/>
                    <a:pt x="236860" y="20458"/>
                  </a:cubicBezTo>
                  <a:cubicBezTo>
                    <a:pt x="236805" y="21833"/>
                    <a:pt x="236365" y="22658"/>
                    <a:pt x="235485" y="22988"/>
                  </a:cubicBezTo>
                  <a:cubicBezTo>
                    <a:pt x="235210" y="23043"/>
                    <a:pt x="233616" y="23263"/>
                    <a:pt x="224322" y="23593"/>
                  </a:cubicBezTo>
                  <a:lnTo>
                    <a:pt x="224212" y="23593"/>
                  </a:lnTo>
                  <a:cubicBezTo>
                    <a:pt x="219867" y="23758"/>
                    <a:pt x="214093" y="23868"/>
                    <a:pt x="207163" y="24033"/>
                  </a:cubicBezTo>
                  <a:lnTo>
                    <a:pt x="207108" y="24033"/>
                  </a:lnTo>
                  <a:cubicBezTo>
                    <a:pt x="200564" y="24198"/>
                    <a:pt x="193085" y="24363"/>
                    <a:pt x="184836" y="24473"/>
                  </a:cubicBezTo>
                  <a:lnTo>
                    <a:pt x="184781" y="24473"/>
                  </a:lnTo>
                  <a:cubicBezTo>
                    <a:pt x="177412" y="24583"/>
                    <a:pt x="169547" y="24748"/>
                    <a:pt x="161408" y="24858"/>
                  </a:cubicBezTo>
                  <a:lnTo>
                    <a:pt x="161298" y="24858"/>
                  </a:lnTo>
                  <a:cubicBezTo>
                    <a:pt x="154314" y="24968"/>
                    <a:pt x="147055" y="25023"/>
                    <a:pt x="139631" y="25133"/>
                  </a:cubicBezTo>
                  <a:cubicBezTo>
                    <a:pt x="131271" y="25243"/>
                    <a:pt x="122802" y="25298"/>
                    <a:pt x="114333" y="25408"/>
                  </a:cubicBezTo>
                  <a:lnTo>
                    <a:pt x="114223" y="25408"/>
                  </a:lnTo>
                  <a:cubicBezTo>
                    <a:pt x="105589" y="25463"/>
                    <a:pt x="96955" y="25518"/>
                    <a:pt x="88651" y="25573"/>
                  </a:cubicBezTo>
                  <a:lnTo>
                    <a:pt x="88541" y="25573"/>
                  </a:lnTo>
                  <a:cubicBezTo>
                    <a:pt x="81007" y="25628"/>
                    <a:pt x="73637" y="25683"/>
                    <a:pt x="66543" y="25683"/>
                  </a:cubicBezTo>
                  <a:lnTo>
                    <a:pt x="52355" y="25683"/>
                  </a:lnTo>
                  <a:cubicBezTo>
                    <a:pt x="18753" y="25683"/>
                    <a:pt x="2585" y="25353"/>
                    <a:pt x="1485" y="24528"/>
                  </a:cubicBezTo>
                  <a:cubicBezTo>
                    <a:pt x="1485" y="24473"/>
                    <a:pt x="1485" y="24418"/>
                    <a:pt x="1485" y="24363"/>
                  </a:cubicBezTo>
                  <a:cubicBezTo>
                    <a:pt x="1760" y="23923"/>
                    <a:pt x="2805" y="22603"/>
                    <a:pt x="6105" y="18864"/>
                  </a:cubicBezTo>
                  <a:lnTo>
                    <a:pt x="7919" y="16884"/>
                  </a:lnTo>
                  <a:lnTo>
                    <a:pt x="9349" y="15289"/>
                  </a:lnTo>
                  <a:lnTo>
                    <a:pt x="9404" y="15234"/>
                  </a:lnTo>
                  <a:cubicBezTo>
                    <a:pt x="14794" y="9295"/>
                    <a:pt x="20843" y="2915"/>
                    <a:pt x="21393" y="2365"/>
                  </a:cubicBezTo>
                  <a:lnTo>
                    <a:pt x="21448" y="2310"/>
                  </a:lnTo>
                  <a:lnTo>
                    <a:pt x="21503" y="2255"/>
                  </a:lnTo>
                  <a:cubicBezTo>
                    <a:pt x="22273" y="2200"/>
                    <a:pt x="26122" y="2200"/>
                    <a:pt x="32557" y="2090"/>
                  </a:cubicBezTo>
                  <a:lnTo>
                    <a:pt x="37396" y="2090"/>
                  </a:lnTo>
                  <a:lnTo>
                    <a:pt x="60769" y="1870"/>
                  </a:lnTo>
                  <a:cubicBezTo>
                    <a:pt x="89421" y="1650"/>
                    <a:pt x="132866" y="1430"/>
                    <a:pt x="168777" y="1320"/>
                  </a:cubicBezTo>
                  <a:close/>
                  <a:moveTo>
                    <a:pt x="168722" y="1"/>
                  </a:moveTo>
                  <a:cubicBezTo>
                    <a:pt x="132811" y="56"/>
                    <a:pt x="89366" y="331"/>
                    <a:pt x="60714" y="551"/>
                  </a:cubicBezTo>
                  <a:lnTo>
                    <a:pt x="37341" y="716"/>
                  </a:lnTo>
                  <a:lnTo>
                    <a:pt x="32502" y="771"/>
                  </a:lnTo>
                  <a:cubicBezTo>
                    <a:pt x="25957" y="826"/>
                    <a:pt x="22218" y="881"/>
                    <a:pt x="21393" y="936"/>
                  </a:cubicBezTo>
                  <a:cubicBezTo>
                    <a:pt x="21063" y="936"/>
                    <a:pt x="20733" y="1046"/>
                    <a:pt x="20513" y="1265"/>
                  </a:cubicBezTo>
                  <a:lnTo>
                    <a:pt x="20348" y="1375"/>
                  </a:lnTo>
                  <a:cubicBezTo>
                    <a:pt x="20293" y="1430"/>
                    <a:pt x="13969" y="8140"/>
                    <a:pt x="8359" y="14299"/>
                  </a:cubicBezTo>
                  <a:lnTo>
                    <a:pt x="8304" y="14354"/>
                  </a:lnTo>
                  <a:lnTo>
                    <a:pt x="6819" y="15949"/>
                  </a:lnTo>
                  <a:lnTo>
                    <a:pt x="5060" y="17984"/>
                  </a:lnTo>
                  <a:lnTo>
                    <a:pt x="5005" y="18039"/>
                  </a:lnTo>
                  <a:cubicBezTo>
                    <a:pt x="3300" y="19854"/>
                    <a:pt x="1705" y="21723"/>
                    <a:pt x="275" y="23758"/>
                  </a:cubicBezTo>
                  <a:cubicBezTo>
                    <a:pt x="0" y="24198"/>
                    <a:pt x="0" y="24803"/>
                    <a:pt x="275" y="25298"/>
                  </a:cubicBezTo>
                  <a:cubicBezTo>
                    <a:pt x="880" y="26343"/>
                    <a:pt x="1320" y="27113"/>
                    <a:pt x="52300" y="27113"/>
                  </a:cubicBezTo>
                  <a:lnTo>
                    <a:pt x="66488" y="27113"/>
                  </a:lnTo>
                  <a:cubicBezTo>
                    <a:pt x="73582" y="27113"/>
                    <a:pt x="80952" y="27058"/>
                    <a:pt x="88541" y="27003"/>
                  </a:cubicBezTo>
                  <a:lnTo>
                    <a:pt x="88596" y="27003"/>
                  </a:lnTo>
                  <a:cubicBezTo>
                    <a:pt x="96900" y="26948"/>
                    <a:pt x="105479" y="26893"/>
                    <a:pt x="114113" y="26783"/>
                  </a:cubicBezTo>
                  <a:lnTo>
                    <a:pt x="114168" y="26783"/>
                  </a:lnTo>
                  <a:cubicBezTo>
                    <a:pt x="122692" y="26728"/>
                    <a:pt x="131216" y="26618"/>
                    <a:pt x="139631" y="26563"/>
                  </a:cubicBezTo>
                  <a:lnTo>
                    <a:pt x="139686" y="26563"/>
                  </a:lnTo>
                  <a:cubicBezTo>
                    <a:pt x="147055" y="26453"/>
                    <a:pt x="154259" y="26343"/>
                    <a:pt x="161243" y="26233"/>
                  </a:cubicBezTo>
                  <a:lnTo>
                    <a:pt x="161298" y="26233"/>
                  </a:lnTo>
                  <a:cubicBezTo>
                    <a:pt x="169492" y="26123"/>
                    <a:pt x="177412" y="26013"/>
                    <a:pt x="184781" y="25903"/>
                  </a:cubicBezTo>
                  <a:lnTo>
                    <a:pt x="184836" y="25903"/>
                  </a:lnTo>
                  <a:cubicBezTo>
                    <a:pt x="193030" y="25738"/>
                    <a:pt x="200509" y="25573"/>
                    <a:pt x="206998" y="25463"/>
                  </a:cubicBezTo>
                  <a:lnTo>
                    <a:pt x="207108" y="25463"/>
                  </a:lnTo>
                  <a:cubicBezTo>
                    <a:pt x="214093" y="25298"/>
                    <a:pt x="219867" y="25133"/>
                    <a:pt x="224267" y="24968"/>
                  </a:cubicBezTo>
                  <a:lnTo>
                    <a:pt x="224377" y="24968"/>
                  </a:lnTo>
                  <a:cubicBezTo>
                    <a:pt x="234881" y="24638"/>
                    <a:pt x="235540" y="24418"/>
                    <a:pt x="235870" y="24308"/>
                  </a:cubicBezTo>
                  <a:cubicBezTo>
                    <a:pt x="236695" y="24033"/>
                    <a:pt x="238070" y="23153"/>
                    <a:pt x="238180" y="20513"/>
                  </a:cubicBezTo>
                  <a:cubicBezTo>
                    <a:pt x="238180" y="19414"/>
                    <a:pt x="238015" y="18314"/>
                    <a:pt x="237795" y="17269"/>
                  </a:cubicBezTo>
                  <a:cubicBezTo>
                    <a:pt x="237795" y="17269"/>
                    <a:pt x="237795" y="17214"/>
                    <a:pt x="237795" y="17214"/>
                  </a:cubicBezTo>
                  <a:cubicBezTo>
                    <a:pt x="236585" y="12979"/>
                    <a:pt x="234826" y="8965"/>
                    <a:pt x="232516" y="5280"/>
                  </a:cubicBezTo>
                  <a:cubicBezTo>
                    <a:pt x="232516" y="5225"/>
                    <a:pt x="232516" y="5225"/>
                    <a:pt x="232516" y="5225"/>
                  </a:cubicBezTo>
                  <a:cubicBezTo>
                    <a:pt x="231086" y="2750"/>
                    <a:pt x="229876" y="1265"/>
                    <a:pt x="228941" y="716"/>
                  </a:cubicBezTo>
                  <a:cubicBezTo>
                    <a:pt x="228776" y="606"/>
                    <a:pt x="228666" y="551"/>
                    <a:pt x="228501" y="496"/>
                  </a:cubicBezTo>
                  <a:cubicBezTo>
                    <a:pt x="228116" y="331"/>
                    <a:pt x="227676" y="111"/>
                    <a:pt x="213103"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30"/>
            <p:cNvSpPr/>
            <p:nvPr/>
          </p:nvSpPr>
          <p:spPr>
            <a:xfrm>
              <a:off x="6158159" y="3519940"/>
              <a:ext cx="587558" cy="88278"/>
            </a:xfrm>
            <a:custGeom>
              <a:avLst/>
              <a:gdLst/>
              <a:ahLst/>
              <a:cxnLst/>
              <a:rect l="l" t="t" r="r" b="b"/>
              <a:pathLst>
                <a:path w="56865" h="8140" extrusionOk="0">
                  <a:moveTo>
                    <a:pt x="16554" y="0"/>
                  </a:moveTo>
                  <a:cubicBezTo>
                    <a:pt x="8305" y="0"/>
                    <a:pt x="5720" y="110"/>
                    <a:pt x="5005" y="110"/>
                  </a:cubicBezTo>
                  <a:cubicBezTo>
                    <a:pt x="2311" y="3465"/>
                    <a:pt x="111" y="6875"/>
                    <a:pt x="1" y="7920"/>
                  </a:cubicBezTo>
                  <a:cubicBezTo>
                    <a:pt x="1651" y="8030"/>
                    <a:pt x="10945" y="8140"/>
                    <a:pt x="22714" y="8140"/>
                  </a:cubicBezTo>
                  <a:cubicBezTo>
                    <a:pt x="39487" y="8140"/>
                    <a:pt x="52960" y="7975"/>
                    <a:pt x="56865" y="7755"/>
                  </a:cubicBezTo>
                  <a:cubicBezTo>
                    <a:pt x="55215" y="5500"/>
                    <a:pt x="51146" y="495"/>
                    <a:pt x="50101" y="165"/>
                  </a:cubicBezTo>
                  <a:lnTo>
                    <a:pt x="47296" y="165"/>
                  </a:lnTo>
                  <a:cubicBezTo>
                    <a:pt x="41192" y="110"/>
                    <a:pt x="26948" y="0"/>
                    <a:pt x="16554" y="0"/>
                  </a:cubicBezTo>
                  <a:close/>
                </a:path>
              </a:pathLst>
            </a:custGeom>
            <a:solidFill>
              <a:srgbClr val="0088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30"/>
            <p:cNvSpPr/>
            <p:nvPr/>
          </p:nvSpPr>
          <p:spPr>
            <a:xfrm>
              <a:off x="6134870" y="3502643"/>
              <a:ext cx="633579" cy="122874"/>
            </a:xfrm>
            <a:custGeom>
              <a:avLst/>
              <a:gdLst/>
              <a:ahLst/>
              <a:cxnLst/>
              <a:rect l="l" t="t" r="r" b="b"/>
              <a:pathLst>
                <a:path w="61319" h="11330" extrusionOk="0">
                  <a:moveTo>
                    <a:pt x="18808" y="1595"/>
                  </a:moveTo>
                  <a:cubicBezTo>
                    <a:pt x="29202" y="1595"/>
                    <a:pt x="43446" y="1705"/>
                    <a:pt x="49550" y="1760"/>
                  </a:cubicBezTo>
                  <a:lnTo>
                    <a:pt x="52355" y="1760"/>
                  </a:lnTo>
                  <a:cubicBezTo>
                    <a:pt x="53400" y="2090"/>
                    <a:pt x="57469" y="7095"/>
                    <a:pt x="59119" y="9350"/>
                  </a:cubicBezTo>
                  <a:cubicBezTo>
                    <a:pt x="55159" y="9570"/>
                    <a:pt x="41741" y="9735"/>
                    <a:pt x="24968" y="9735"/>
                  </a:cubicBezTo>
                  <a:cubicBezTo>
                    <a:pt x="13199" y="9735"/>
                    <a:pt x="3850" y="9625"/>
                    <a:pt x="2255" y="9515"/>
                  </a:cubicBezTo>
                  <a:cubicBezTo>
                    <a:pt x="2365" y="8470"/>
                    <a:pt x="4565" y="5060"/>
                    <a:pt x="7259" y="1705"/>
                  </a:cubicBezTo>
                  <a:cubicBezTo>
                    <a:pt x="7974" y="1705"/>
                    <a:pt x="10559" y="1595"/>
                    <a:pt x="18808" y="1595"/>
                  </a:cubicBezTo>
                  <a:close/>
                  <a:moveTo>
                    <a:pt x="18808" y="1"/>
                  </a:moveTo>
                  <a:cubicBezTo>
                    <a:pt x="7149" y="1"/>
                    <a:pt x="6819" y="111"/>
                    <a:pt x="6545" y="221"/>
                  </a:cubicBezTo>
                  <a:cubicBezTo>
                    <a:pt x="6435" y="276"/>
                    <a:pt x="6270" y="331"/>
                    <a:pt x="6215" y="441"/>
                  </a:cubicBezTo>
                  <a:cubicBezTo>
                    <a:pt x="3850" y="3300"/>
                    <a:pt x="0" y="8415"/>
                    <a:pt x="770" y="10285"/>
                  </a:cubicBezTo>
                  <a:cubicBezTo>
                    <a:pt x="935" y="10724"/>
                    <a:pt x="1375" y="11054"/>
                    <a:pt x="1870" y="11109"/>
                  </a:cubicBezTo>
                  <a:cubicBezTo>
                    <a:pt x="3025" y="11274"/>
                    <a:pt x="14299" y="11329"/>
                    <a:pt x="24968" y="11329"/>
                  </a:cubicBezTo>
                  <a:cubicBezTo>
                    <a:pt x="60604" y="11329"/>
                    <a:pt x="60934" y="10834"/>
                    <a:pt x="61209" y="10395"/>
                  </a:cubicBezTo>
                  <a:cubicBezTo>
                    <a:pt x="61319" y="10120"/>
                    <a:pt x="61319" y="9845"/>
                    <a:pt x="61209" y="9570"/>
                  </a:cubicBezTo>
                  <a:cubicBezTo>
                    <a:pt x="61154" y="9515"/>
                    <a:pt x="54554" y="166"/>
                    <a:pt x="52410" y="166"/>
                  </a:cubicBezTo>
                  <a:lnTo>
                    <a:pt x="49550" y="166"/>
                  </a:lnTo>
                  <a:cubicBezTo>
                    <a:pt x="43446" y="111"/>
                    <a:pt x="29202" y="1"/>
                    <a:pt x="18808"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130"/>
            <p:cNvSpPr/>
            <p:nvPr/>
          </p:nvSpPr>
          <p:spPr>
            <a:xfrm>
              <a:off x="6125777" y="3495485"/>
              <a:ext cx="650627" cy="137786"/>
            </a:xfrm>
            <a:custGeom>
              <a:avLst/>
              <a:gdLst/>
              <a:ahLst/>
              <a:cxnLst/>
              <a:rect l="l" t="t" r="r" b="b"/>
              <a:pathLst>
                <a:path w="62969" h="12705" extrusionOk="0">
                  <a:moveTo>
                    <a:pt x="19743" y="2970"/>
                  </a:moveTo>
                  <a:cubicBezTo>
                    <a:pt x="30137" y="2970"/>
                    <a:pt x="44381" y="3080"/>
                    <a:pt x="50430" y="3135"/>
                  </a:cubicBezTo>
                  <a:lnTo>
                    <a:pt x="53125" y="3135"/>
                  </a:lnTo>
                  <a:cubicBezTo>
                    <a:pt x="53895" y="3575"/>
                    <a:pt x="56644" y="6655"/>
                    <a:pt x="58679" y="9350"/>
                  </a:cubicBezTo>
                  <a:cubicBezTo>
                    <a:pt x="53565" y="9570"/>
                    <a:pt x="40861" y="9680"/>
                    <a:pt x="25848" y="9680"/>
                  </a:cubicBezTo>
                  <a:cubicBezTo>
                    <a:pt x="15509" y="9680"/>
                    <a:pt x="7095" y="9625"/>
                    <a:pt x="4125" y="9515"/>
                  </a:cubicBezTo>
                  <a:lnTo>
                    <a:pt x="4070" y="9515"/>
                  </a:lnTo>
                  <a:cubicBezTo>
                    <a:pt x="5335" y="7260"/>
                    <a:pt x="6820" y="5060"/>
                    <a:pt x="8469" y="3080"/>
                  </a:cubicBezTo>
                  <a:cubicBezTo>
                    <a:pt x="9459" y="3025"/>
                    <a:pt x="12154" y="2970"/>
                    <a:pt x="19743" y="2970"/>
                  </a:cubicBezTo>
                  <a:close/>
                  <a:moveTo>
                    <a:pt x="19743" y="1596"/>
                  </a:moveTo>
                  <a:cubicBezTo>
                    <a:pt x="11549" y="1596"/>
                    <a:pt x="8909" y="1651"/>
                    <a:pt x="8084" y="1706"/>
                  </a:cubicBezTo>
                  <a:cubicBezTo>
                    <a:pt x="7919" y="1706"/>
                    <a:pt x="7754" y="1816"/>
                    <a:pt x="7644" y="1925"/>
                  </a:cubicBezTo>
                  <a:cubicBezTo>
                    <a:pt x="5170" y="4950"/>
                    <a:pt x="2640" y="8745"/>
                    <a:pt x="2475" y="10120"/>
                  </a:cubicBezTo>
                  <a:cubicBezTo>
                    <a:pt x="2475" y="10285"/>
                    <a:pt x="2530" y="10505"/>
                    <a:pt x="2640" y="10615"/>
                  </a:cubicBezTo>
                  <a:cubicBezTo>
                    <a:pt x="2750" y="10780"/>
                    <a:pt x="2915" y="10835"/>
                    <a:pt x="3135" y="10835"/>
                  </a:cubicBezTo>
                  <a:cubicBezTo>
                    <a:pt x="4730" y="11000"/>
                    <a:pt x="14134" y="11055"/>
                    <a:pt x="25848" y="11055"/>
                  </a:cubicBezTo>
                  <a:cubicBezTo>
                    <a:pt x="42291" y="11055"/>
                    <a:pt x="56039" y="10945"/>
                    <a:pt x="60054" y="10615"/>
                  </a:cubicBezTo>
                  <a:cubicBezTo>
                    <a:pt x="60329" y="10615"/>
                    <a:pt x="60549" y="10450"/>
                    <a:pt x="60659" y="10230"/>
                  </a:cubicBezTo>
                  <a:cubicBezTo>
                    <a:pt x="60769" y="10010"/>
                    <a:pt x="60714" y="9735"/>
                    <a:pt x="60604" y="9515"/>
                  </a:cubicBezTo>
                  <a:cubicBezTo>
                    <a:pt x="60549" y="9460"/>
                    <a:pt x="55105" y="2200"/>
                    <a:pt x="53455" y="1706"/>
                  </a:cubicBezTo>
                  <a:lnTo>
                    <a:pt x="50485" y="1706"/>
                  </a:lnTo>
                  <a:cubicBezTo>
                    <a:pt x="44381" y="1706"/>
                    <a:pt x="30137" y="1596"/>
                    <a:pt x="19743" y="1596"/>
                  </a:cubicBezTo>
                  <a:close/>
                  <a:moveTo>
                    <a:pt x="19743" y="1376"/>
                  </a:moveTo>
                  <a:cubicBezTo>
                    <a:pt x="30137" y="1376"/>
                    <a:pt x="44381" y="1431"/>
                    <a:pt x="50485" y="1486"/>
                  </a:cubicBezTo>
                  <a:lnTo>
                    <a:pt x="53345" y="1486"/>
                  </a:lnTo>
                  <a:cubicBezTo>
                    <a:pt x="54775" y="1486"/>
                    <a:pt x="60219" y="8580"/>
                    <a:pt x="61539" y="10560"/>
                  </a:cubicBezTo>
                  <a:cubicBezTo>
                    <a:pt x="61539" y="10560"/>
                    <a:pt x="61539" y="10615"/>
                    <a:pt x="61539" y="10615"/>
                  </a:cubicBezTo>
                  <a:cubicBezTo>
                    <a:pt x="60274" y="11110"/>
                    <a:pt x="49220" y="11329"/>
                    <a:pt x="25848" y="11329"/>
                  </a:cubicBezTo>
                  <a:cubicBezTo>
                    <a:pt x="13309" y="11329"/>
                    <a:pt x="3850" y="11220"/>
                    <a:pt x="2860" y="11110"/>
                  </a:cubicBezTo>
                  <a:cubicBezTo>
                    <a:pt x="2640" y="11055"/>
                    <a:pt x="2420" y="10890"/>
                    <a:pt x="2310" y="10670"/>
                  </a:cubicBezTo>
                  <a:cubicBezTo>
                    <a:pt x="1980" y="9845"/>
                    <a:pt x="3190" y="6985"/>
                    <a:pt x="7644" y="1541"/>
                  </a:cubicBezTo>
                  <a:lnTo>
                    <a:pt x="7699" y="1541"/>
                  </a:lnTo>
                  <a:cubicBezTo>
                    <a:pt x="8029" y="1376"/>
                    <a:pt x="11989" y="1376"/>
                    <a:pt x="19743" y="1376"/>
                  </a:cubicBezTo>
                  <a:close/>
                  <a:moveTo>
                    <a:pt x="19688" y="1"/>
                  </a:moveTo>
                  <a:cubicBezTo>
                    <a:pt x="7919" y="1"/>
                    <a:pt x="7589" y="111"/>
                    <a:pt x="7260" y="221"/>
                  </a:cubicBezTo>
                  <a:cubicBezTo>
                    <a:pt x="6985" y="276"/>
                    <a:pt x="6710" y="441"/>
                    <a:pt x="6545" y="661"/>
                  </a:cubicBezTo>
                  <a:cubicBezTo>
                    <a:pt x="0" y="8635"/>
                    <a:pt x="770" y="10560"/>
                    <a:pt x="990" y="11165"/>
                  </a:cubicBezTo>
                  <a:cubicBezTo>
                    <a:pt x="1265" y="11879"/>
                    <a:pt x="1925" y="12374"/>
                    <a:pt x="2640" y="12429"/>
                  </a:cubicBezTo>
                  <a:cubicBezTo>
                    <a:pt x="3960" y="12649"/>
                    <a:pt x="15949" y="12704"/>
                    <a:pt x="25848" y="12704"/>
                  </a:cubicBezTo>
                  <a:cubicBezTo>
                    <a:pt x="61869" y="12704"/>
                    <a:pt x="62144" y="12264"/>
                    <a:pt x="62639" y="11384"/>
                  </a:cubicBezTo>
                  <a:cubicBezTo>
                    <a:pt x="62914" y="10945"/>
                    <a:pt x="62969" y="10395"/>
                    <a:pt x="62749" y="9900"/>
                  </a:cubicBezTo>
                  <a:cubicBezTo>
                    <a:pt x="62694" y="9790"/>
                    <a:pt x="55984" y="111"/>
                    <a:pt x="53290" y="111"/>
                  </a:cubicBezTo>
                  <a:lnTo>
                    <a:pt x="50430" y="111"/>
                  </a:lnTo>
                  <a:cubicBezTo>
                    <a:pt x="44381" y="56"/>
                    <a:pt x="30137" y="1"/>
                    <a:pt x="19688" y="1"/>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30"/>
            <p:cNvSpPr/>
            <p:nvPr/>
          </p:nvSpPr>
          <p:spPr>
            <a:xfrm>
              <a:off x="6541722" y="1588381"/>
              <a:ext cx="57397" cy="52273"/>
            </a:xfrm>
            <a:custGeom>
              <a:avLst/>
              <a:gdLst/>
              <a:ahLst/>
              <a:cxnLst/>
              <a:rect l="l" t="t" r="r" b="b"/>
              <a:pathLst>
                <a:path w="5555" h="4820" extrusionOk="0">
                  <a:moveTo>
                    <a:pt x="2387" y="0"/>
                  </a:moveTo>
                  <a:cubicBezTo>
                    <a:pt x="1160" y="0"/>
                    <a:pt x="0" y="948"/>
                    <a:pt x="0" y="2400"/>
                  </a:cubicBezTo>
                  <a:cubicBezTo>
                    <a:pt x="0" y="3720"/>
                    <a:pt x="1045" y="4820"/>
                    <a:pt x="2365" y="4820"/>
                  </a:cubicBezTo>
                  <a:cubicBezTo>
                    <a:pt x="4510" y="4820"/>
                    <a:pt x="5554" y="2235"/>
                    <a:pt x="4070" y="695"/>
                  </a:cubicBezTo>
                  <a:cubicBezTo>
                    <a:pt x="3572" y="216"/>
                    <a:pt x="2972" y="0"/>
                    <a:pt x="2387"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30"/>
            <p:cNvSpPr/>
            <p:nvPr/>
          </p:nvSpPr>
          <p:spPr>
            <a:xfrm>
              <a:off x="6523537" y="1581006"/>
              <a:ext cx="74446" cy="66805"/>
            </a:xfrm>
            <a:custGeom>
              <a:avLst/>
              <a:gdLst/>
              <a:ahLst/>
              <a:cxnLst/>
              <a:rect l="l" t="t" r="r" b="b"/>
              <a:pathLst>
                <a:path w="7205" h="6160" extrusionOk="0">
                  <a:moveTo>
                    <a:pt x="4125" y="1375"/>
                  </a:moveTo>
                  <a:cubicBezTo>
                    <a:pt x="5060" y="1375"/>
                    <a:pt x="5830" y="2145"/>
                    <a:pt x="5830" y="3080"/>
                  </a:cubicBezTo>
                  <a:cubicBezTo>
                    <a:pt x="5830" y="4119"/>
                    <a:pt x="5003" y="4808"/>
                    <a:pt x="4128" y="4808"/>
                  </a:cubicBezTo>
                  <a:cubicBezTo>
                    <a:pt x="3706" y="4808"/>
                    <a:pt x="3273" y="4648"/>
                    <a:pt x="2915" y="4290"/>
                  </a:cubicBezTo>
                  <a:cubicBezTo>
                    <a:pt x="1870" y="3190"/>
                    <a:pt x="2585" y="1375"/>
                    <a:pt x="4125" y="1375"/>
                  </a:cubicBezTo>
                  <a:close/>
                  <a:moveTo>
                    <a:pt x="4126" y="0"/>
                  </a:moveTo>
                  <a:cubicBezTo>
                    <a:pt x="3359" y="0"/>
                    <a:pt x="2572" y="289"/>
                    <a:pt x="1925" y="935"/>
                  </a:cubicBezTo>
                  <a:cubicBezTo>
                    <a:pt x="0" y="2860"/>
                    <a:pt x="1375" y="6160"/>
                    <a:pt x="4125" y="6160"/>
                  </a:cubicBezTo>
                  <a:cubicBezTo>
                    <a:pt x="5830" y="6160"/>
                    <a:pt x="7204" y="4785"/>
                    <a:pt x="7204" y="3080"/>
                  </a:cubicBezTo>
                  <a:cubicBezTo>
                    <a:pt x="7204" y="1228"/>
                    <a:pt x="5708" y="0"/>
                    <a:pt x="4126" y="0"/>
                  </a:cubicBezTo>
                  <a:close/>
                </a:path>
              </a:pathLst>
            </a:custGeom>
            <a:solidFill>
              <a:srgbClr val="0A15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3" name="Google Shape;7033;p130"/>
          <p:cNvSpPr txBox="1">
            <a:spLocks noGrp="1"/>
          </p:cNvSpPr>
          <p:nvPr>
            <p:ph type="subTitle" idx="4294967295"/>
          </p:nvPr>
        </p:nvSpPr>
        <p:spPr>
          <a:xfrm>
            <a:off x="1203200" y="1085450"/>
            <a:ext cx="2691000" cy="627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a:t>Best Hyper - parameter</a:t>
            </a:r>
            <a:endParaRPr b="1" dirty="0"/>
          </a:p>
        </p:txBody>
      </p:sp>
      <p:sp>
        <p:nvSpPr>
          <p:cNvPr id="7034" name="Google Shape;7034;p130"/>
          <p:cNvSpPr txBox="1"/>
          <p:nvPr/>
        </p:nvSpPr>
        <p:spPr>
          <a:xfrm>
            <a:off x="30852" y="2290077"/>
            <a:ext cx="4182542" cy="1938962"/>
          </a:xfrm>
          <a:prstGeom prst="rect">
            <a:avLst/>
          </a:prstGeom>
          <a:noFill/>
          <a:ln>
            <a:solidFill>
              <a:schemeClr val="accent1"/>
            </a:solid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dirty="0">
                <a:highlight>
                  <a:srgbClr val="F6BF9C"/>
                </a:highlight>
                <a:latin typeface="Roboto Condensed"/>
                <a:ea typeface="Roboto Condensed"/>
                <a:cs typeface="Roboto Condensed"/>
                <a:sym typeface="Roboto Condensed"/>
              </a:rPr>
              <a:t>C = 21.54</a:t>
            </a:r>
            <a:r>
              <a:rPr lang="en" sz="1200" b="1" dirty="0">
                <a:latin typeface="Roboto Condensed"/>
                <a:ea typeface="Roboto Condensed"/>
                <a:cs typeface="Roboto Condensed"/>
                <a:sym typeface="Roboto Condensed"/>
              </a:rPr>
              <a:t>	Well-performing C  </a:t>
            </a:r>
            <a:endParaRPr sz="1200" b="1" dirty="0">
              <a:latin typeface="Roboto Condensed"/>
              <a:ea typeface="Roboto Condensed"/>
              <a:cs typeface="Roboto Condensed"/>
              <a:sym typeface="Roboto Condensed"/>
            </a:endParaRPr>
          </a:p>
          <a:p>
            <a:pPr marL="0" lvl="0" indent="0" algn="ctr" rtl="0">
              <a:spcBef>
                <a:spcPts val="0"/>
              </a:spcBef>
              <a:spcAft>
                <a:spcPts val="0"/>
              </a:spcAft>
              <a:buNone/>
            </a:pPr>
            <a:r>
              <a:rPr lang="en" sz="1200" b="1" dirty="0">
                <a:latin typeface="Roboto Condensed"/>
                <a:ea typeface="Roboto Condensed"/>
                <a:cs typeface="Roboto Condensed"/>
                <a:sym typeface="Roboto Condensed"/>
              </a:rPr>
              <a:t>                       Value</a:t>
            </a:r>
            <a:endParaRPr sz="1200" b="1" dirty="0">
              <a:latin typeface="Roboto Condensed"/>
              <a:ea typeface="Roboto Condensed"/>
              <a:cs typeface="Roboto Condensed"/>
              <a:sym typeface="Roboto Condensed"/>
            </a:endParaRPr>
          </a:p>
          <a:p>
            <a:pPr marL="0" lvl="0" indent="0" algn="ctr" rtl="0">
              <a:spcBef>
                <a:spcPts val="0"/>
              </a:spcBef>
              <a:spcAft>
                <a:spcPts val="0"/>
              </a:spcAft>
              <a:buNone/>
            </a:pPr>
            <a:endParaRPr sz="1200" b="1" dirty="0">
              <a:latin typeface="Roboto Condensed"/>
              <a:ea typeface="Roboto Condensed"/>
              <a:cs typeface="Roboto Condensed"/>
              <a:sym typeface="Roboto Condensed"/>
            </a:endParaRPr>
          </a:p>
          <a:p>
            <a:pPr lvl="0" algn="ctr"/>
            <a:r>
              <a:rPr lang="en" sz="1200" b="1" dirty="0">
                <a:highlight>
                  <a:srgbClr val="F6BF9C"/>
                </a:highlight>
                <a:latin typeface="Roboto Condensed"/>
                <a:ea typeface="Roboto Condensed"/>
                <a:cs typeface="Roboto Condensed"/>
                <a:sym typeface="Roboto Condensed"/>
              </a:rPr>
              <a:t>10 %</a:t>
            </a:r>
            <a:r>
              <a:rPr lang="en" sz="1200" b="1" dirty="0">
                <a:latin typeface="Roboto Condensed"/>
                <a:ea typeface="Roboto Condensed"/>
                <a:cs typeface="Roboto Condensed"/>
                <a:sym typeface="Roboto Condensed"/>
              </a:rPr>
              <a:t>	Data Test Size</a:t>
            </a:r>
            <a:endParaRPr sz="1200" b="1" dirty="0">
              <a:latin typeface="Roboto Condensed"/>
              <a:ea typeface="Roboto Condensed"/>
              <a:cs typeface="Roboto Condensed"/>
              <a:sym typeface="Roboto Condensed"/>
            </a:endParaRPr>
          </a:p>
          <a:p>
            <a:pPr lvl="0" algn="ctr" rtl="0">
              <a:spcBef>
                <a:spcPts val="0"/>
              </a:spcBef>
              <a:spcAft>
                <a:spcPts val="0"/>
              </a:spcAft>
            </a:pPr>
            <a:endParaRPr lang="en" sz="1200" b="1" dirty="0">
              <a:latin typeface="Roboto Condensed"/>
              <a:ea typeface="Roboto Condensed"/>
              <a:cs typeface="Roboto Condensed"/>
              <a:sym typeface="Roboto Condensed"/>
            </a:endParaRPr>
          </a:p>
          <a:p>
            <a:pPr lvl="0" algn="ctr"/>
            <a:r>
              <a:rPr lang="en" sz="1200" b="1" dirty="0">
                <a:highlight>
                  <a:srgbClr val="F6BF9C"/>
                </a:highlight>
                <a:latin typeface="Roboto Condensed"/>
                <a:ea typeface="Roboto Condensed"/>
                <a:cs typeface="Roboto Condensed"/>
                <a:sym typeface="Roboto Condensed"/>
              </a:rPr>
              <a:t>101</a:t>
            </a:r>
            <a:r>
              <a:rPr lang="en" sz="1200" b="1" dirty="0">
                <a:latin typeface="Roboto Condensed"/>
                <a:ea typeface="Roboto Condensed"/>
                <a:cs typeface="Roboto Condensed"/>
                <a:sym typeface="Roboto Condensed"/>
              </a:rPr>
              <a:t>	Random State</a:t>
            </a:r>
            <a:endParaRPr sz="1200" b="1" dirty="0">
              <a:latin typeface="Roboto Condensed"/>
              <a:ea typeface="Roboto Condensed"/>
              <a:cs typeface="Roboto Condensed"/>
              <a:sym typeface="Roboto Condensed"/>
            </a:endParaRPr>
          </a:p>
          <a:p>
            <a:pPr marL="0" lvl="0" indent="0" algn="ctr" rtl="0">
              <a:spcBef>
                <a:spcPts val="0"/>
              </a:spcBef>
              <a:spcAft>
                <a:spcPts val="0"/>
              </a:spcAft>
              <a:buNone/>
            </a:pPr>
            <a:endParaRPr b="1" dirty="0">
              <a:latin typeface="Roboto Condensed"/>
              <a:ea typeface="Roboto Condensed"/>
              <a:cs typeface="Roboto Condensed"/>
              <a:sym typeface="Roboto Condensed"/>
            </a:endParaRPr>
          </a:p>
          <a:p>
            <a:pPr marL="0" lvl="0" indent="0" algn="ctr" rtl="0">
              <a:spcBef>
                <a:spcPts val="0"/>
              </a:spcBef>
              <a:spcAft>
                <a:spcPts val="0"/>
              </a:spcAft>
              <a:buNone/>
            </a:pPr>
            <a:endParaRPr b="1" dirty="0">
              <a:highlight>
                <a:schemeClr val="lt1"/>
              </a:highlight>
              <a:latin typeface="Roboto Condensed"/>
              <a:ea typeface="Roboto Condensed"/>
              <a:cs typeface="Roboto Condensed"/>
              <a:sym typeface="Roboto Condensed"/>
            </a:endParaRPr>
          </a:p>
          <a:p>
            <a:pPr marL="0" lvl="0" indent="0" algn="ctr" rtl="0">
              <a:spcBef>
                <a:spcPts val="0"/>
              </a:spcBef>
              <a:spcAft>
                <a:spcPts val="0"/>
              </a:spcAft>
              <a:buNone/>
            </a:pPr>
            <a:endParaRPr b="1" dirty="0">
              <a:latin typeface="Roboto Condensed"/>
              <a:ea typeface="Roboto Condensed"/>
              <a:cs typeface="Roboto Condensed"/>
              <a:sym typeface="Roboto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10"/>
                                        </p:tgtEl>
                                        <p:attrNameLst>
                                          <p:attrName>style.visibility</p:attrName>
                                        </p:attrNameLst>
                                      </p:cBhvr>
                                      <p:to>
                                        <p:strVal val="visible"/>
                                      </p:to>
                                    </p:set>
                                    <p:animEffect transition="in" filter="fade">
                                      <p:cBhvr>
                                        <p:cTn id="7" dur="1000"/>
                                        <p:tgtEl>
                                          <p:spTgt spid="7010"/>
                                        </p:tgtEl>
                                      </p:cBhvr>
                                    </p:animEffect>
                                  </p:childTnLst>
                                </p:cTn>
                              </p:par>
                              <p:par>
                                <p:cTn id="8" presetID="10" presetClass="entr" presetSubtype="0" fill="hold" nodeType="withEffect">
                                  <p:stCondLst>
                                    <p:cond delay="0"/>
                                  </p:stCondLst>
                                  <p:childTnLst>
                                    <p:set>
                                      <p:cBhvr>
                                        <p:cTn id="9" dur="1" fill="hold">
                                          <p:stCondLst>
                                            <p:cond delay="0"/>
                                          </p:stCondLst>
                                        </p:cTn>
                                        <p:tgtEl>
                                          <p:spTgt spid="7013"/>
                                        </p:tgtEl>
                                        <p:attrNameLst>
                                          <p:attrName>style.visibility</p:attrName>
                                        </p:attrNameLst>
                                      </p:cBhvr>
                                      <p:to>
                                        <p:strVal val="visible"/>
                                      </p:to>
                                    </p:set>
                                    <p:animEffect transition="in" filter="fade">
                                      <p:cBhvr>
                                        <p:cTn id="10" dur="1000"/>
                                        <p:tgtEl>
                                          <p:spTgt spid="7013"/>
                                        </p:tgtEl>
                                      </p:cBhvr>
                                    </p:animEffect>
                                  </p:childTnLst>
                                </p:cTn>
                              </p:par>
                              <p:par>
                                <p:cTn id="11" presetID="10" presetClass="entr" presetSubtype="0" fill="hold" nodeType="withEffect">
                                  <p:stCondLst>
                                    <p:cond delay="0"/>
                                  </p:stCondLst>
                                  <p:childTnLst>
                                    <p:set>
                                      <p:cBhvr>
                                        <p:cTn id="12" dur="1" fill="hold">
                                          <p:stCondLst>
                                            <p:cond delay="0"/>
                                          </p:stCondLst>
                                        </p:cTn>
                                        <p:tgtEl>
                                          <p:spTgt spid="7016"/>
                                        </p:tgtEl>
                                        <p:attrNameLst>
                                          <p:attrName>style.visibility</p:attrName>
                                        </p:attrNameLst>
                                      </p:cBhvr>
                                      <p:to>
                                        <p:strVal val="visible"/>
                                      </p:to>
                                    </p:set>
                                    <p:animEffect transition="in" filter="fade">
                                      <p:cBhvr>
                                        <p:cTn id="13" dur="1000"/>
                                        <p:tgtEl>
                                          <p:spTgt spid="7016"/>
                                        </p:tgtEl>
                                      </p:cBhvr>
                                    </p:animEffect>
                                  </p:childTnLst>
                                </p:cTn>
                              </p:par>
                              <p:par>
                                <p:cTn id="14" presetID="10" presetClass="entr" presetSubtype="0" fill="hold" nodeType="withEffect">
                                  <p:stCondLst>
                                    <p:cond delay="0"/>
                                  </p:stCondLst>
                                  <p:childTnLst>
                                    <p:set>
                                      <p:cBhvr>
                                        <p:cTn id="15" dur="1" fill="hold">
                                          <p:stCondLst>
                                            <p:cond delay="0"/>
                                          </p:stCondLst>
                                        </p:cTn>
                                        <p:tgtEl>
                                          <p:spTgt spid="7033"/>
                                        </p:tgtEl>
                                        <p:attrNameLst>
                                          <p:attrName>style.visibility</p:attrName>
                                        </p:attrNameLst>
                                      </p:cBhvr>
                                      <p:to>
                                        <p:strVal val="visible"/>
                                      </p:to>
                                    </p:set>
                                    <p:animEffect transition="in" filter="fade">
                                      <p:cBhvr>
                                        <p:cTn id="16" dur="1000"/>
                                        <p:tgtEl>
                                          <p:spTgt spid="7033"/>
                                        </p:tgtEl>
                                      </p:cBhvr>
                                    </p:animEffect>
                                  </p:childTnLst>
                                </p:cTn>
                              </p:par>
                              <p:par>
                                <p:cTn id="17" presetID="10" presetClass="entr" presetSubtype="0" fill="hold" nodeType="withEffect">
                                  <p:stCondLst>
                                    <p:cond delay="0"/>
                                  </p:stCondLst>
                                  <p:childTnLst>
                                    <p:set>
                                      <p:cBhvr>
                                        <p:cTn id="18" dur="1" fill="hold">
                                          <p:stCondLst>
                                            <p:cond delay="0"/>
                                          </p:stCondLst>
                                        </p:cTn>
                                        <p:tgtEl>
                                          <p:spTgt spid="7034"/>
                                        </p:tgtEl>
                                        <p:attrNameLst>
                                          <p:attrName>style.visibility</p:attrName>
                                        </p:attrNameLst>
                                      </p:cBhvr>
                                      <p:to>
                                        <p:strVal val="visible"/>
                                      </p:to>
                                    </p:set>
                                    <p:animEffect transition="in" filter="fade">
                                      <p:cBhvr>
                                        <p:cTn id="19" dur="1000"/>
                                        <p:tgtEl>
                                          <p:spTgt spid="703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6998"/>
                                        </p:tgtEl>
                                        <p:attrNameLst>
                                          <p:attrName>style.visibility</p:attrName>
                                        </p:attrNameLst>
                                      </p:cBhvr>
                                      <p:to>
                                        <p:strVal val="visible"/>
                                      </p:to>
                                    </p:set>
                                    <p:animEffect transition="in" filter="fade">
                                      <p:cBhvr>
                                        <p:cTn id="24" dur="1000"/>
                                        <p:tgtEl>
                                          <p:spTgt spid="6998"/>
                                        </p:tgtEl>
                                      </p:cBhvr>
                                    </p:animEffect>
                                  </p:childTnLst>
                                </p:cTn>
                              </p:par>
                              <p:par>
                                <p:cTn id="25" presetID="10" presetClass="entr" presetSubtype="0" fill="hold" nodeType="withEffect">
                                  <p:stCondLst>
                                    <p:cond delay="0"/>
                                  </p:stCondLst>
                                  <p:childTnLst>
                                    <p:set>
                                      <p:cBhvr>
                                        <p:cTn id="26" dur="1" fill="hold">
                                          <p:stCondLst>
                                            <p:cond delay="0"/>
                                          </p:stCondLst>
                                        </p:cTn>
                                        <p:tgtEl>
                                          <p:spTgt spid="6999"/>
                                        </p:tgtEl>
                                        <p:attrNameLst>
                                          <p:attrName>style.visibility</p:attrName>
                                        </p:attrNameLst>
                                      </p:cBhvr>
                                      <p:to>
                                        <p:strVal val="visible"/>
                                      </p:to>
                                    </p:set>
                                    <p:animEffect transition="in" filter="fade">
                                      <p:cBhvr>
                                        <p:cTn id="27" dur="1000"/>
                                        <p:tgtEl>
                                          <p:spTgt spid="6999"/>
                                        </p:tgtEl>
                                      </p:cBhvr>
                                    </p:animEffect>
                                  </p:childTnLst>
                                </p:cTn>
                              </p:par>
                              <p:par>
                                <p:cTn id="28" presetID="10" presetClass="entr" presetSubtype="0" fill="hold" nodeType="withEffect">
                                  <p:stCondLst>
                                    <p:cond delay="0"/>
                                  </p:stCondLst>
                                  <p:childTnLst>
                                    <p:set>
                                      <p:cBhvr>
                                        <p:cTn id="29" dur="1" fill="hold">
                                          <p:stCondLst>
                                            <p:cond delay="0"/>
                                          </p:stCondLst>
                                        </p:cTn>
                                        <p:tgtEl>
                                          <p:spTgt spid="7000"/>
                                        </p:tgtEl>
                                        <p:attrNameLst>
                                          <p:attrName>style.visibility</p:attrName>
                                        </p:attrNameLst>
                                      </p:cBhvr>
                                      <p:to>
                                        <p:strVal val="visible"/>
                                      </p:to>
                                    </p:set>
                                    <p:animEffect transition="in" filter="fade">
                                      <p:cBhvr>
                                        <p:cTn id="30" dur="1000"/>
                                        <p:tgtEl>
                                          <p:spTgt spid="7000"/>
                                        </p:tgtEl>
                                      </p:cBhvr>
                                    </p:animEffect>
                                  </p:childTnLst>
                                </p:cTn>
                              </p:par>
                              <p:par>
                                <p:cTn id="31" presetID="10" presetClass="entr" presetSubtype="0" fill="hold" nodeType="withEffect">
                                  <p:stCondLst>
                                    <p:cond delay="0"/>
                                  </p:stCondLst>
                                  <p:childTnLst>
                                    <p:set>
                                      <p:cBhvr>
                                        <p:cTn id="32" dur="1" fill="hold">
                                          <p:stCondLst>
                                            <p:cond delay="0"/>
                                          </p:stCondLst>
                                        </p:cTn>
                                        <p:tgtEl>
                                          <p:spTgt spid="7003"/>
                                        </p:tgtEl>
                                        <p:attrNameLst>
                                          <p:attrName>style.visibility</p:attrName>
                                        </p:attrNameLst>
                                      </p:cBhvr>
                                      <p:to>
                                        <p:strVal val="visible"/>
                                      </p:to>
                                    </p:set>
                                    <p:animEffect transition="in" filter="fade">
                                      <p:cBhvr>
                                        <p:cTn id="33" dur="1000"/>
                                        <p:tgtEl>
                                          <p:spTgt spid="7003"/>
                                        </p:tgtEl>
                                      </p:cBhvr>
                                    </p:animEffect>
                                  </p:childTnLst>
                                </p:cTn>
                              </p:par>
                              <p:par>
                                <p:cTn id="34" presetID="10" presetClass="entr" presetSubtype="0" fill="hold" nodeType="withEffect">
                                  <p:stCondLst>
                                    <p:cond delay="0"/>
                                  </p:stCondLst>
                                  <p:childTnLst>
                                    <p:set>
                                      <p:cBhvr>
                                        <p:cTn id="35" dur="1" fill="hold">
                                          <p:stCondLst>
                                            <p:cond delay="0"/>
                                          </p:stCondLst>
                                        </p:cTn>
                                        <p:tgtEl>
                                          <p:spTgt spid="7004"/>
                                        </p:tgtEl>
                                        <p:attrNameLst>
                                          <p:attrName>style.visibility</p:attrName>
                                        </p:attrNameLst>
                                      </p:cBhvr>
                                      <p:to>
                                        <p:strVal val="visible"/>
                                      </p:to>
                                    </p:set>
                                    <p:animEffect transition="in" filter="fade">
                                      <p:cBhvr>
                                        <p:cTn id="36" dur="1000"/>
                                        <p:tgtEl>
                                          <p:spTgt spid="70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38"/>
        <p:cNvGrpSpPr/>
        <p:nvPr/>
      </p:nvGrpSpPr>
      <p:grpSpPr>
        <a:xfrm>
          <a:off x="0" y="0"/>
          <a:ext cx="0" cy="0"/>
          <a:chOff x="0" y="0"/>
          <a:chExt cx="0" cy="0"/>
        </a:xfrm>
      </p:grpSpPr>
      <p:sp>
        <p:nvSpPr>
          <p:cNvPr id="7039" name="Google Shape;7039;p131"/>
          <p:cNvSpPr txBox="1"/>
          <p:nvPr/>
        </p:nvSpPr>
        <p:spPr>
          <a:xfrm>
            <a:off x="675550" y="122200"/>
            <a:ext cx="7704000" cy="64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b="1">
                <a:solidFill>
                  <a:srgbClr val="0A1533"/>
                </a:solidFill>
                <a:latin typeface="Neucha"/>
                <a:ea typeface="Neucha"/>
                <a:cs typeface="Neucha"/>
                <a:sym typeface="Neucha"/>
              </a:rPr>
              <a:t>Results and Findings</a:t>
            </a:r>
            <a:endParaRPr sz="4000" b="1">
              <a:solidFill>
                <a:srgbClr val="0A1533"/>
              </a:solidFill>
              <a:latin typeface="Neucha"/>
              <a:ea typeface="Neucha"/>
              <a:cs typeface="Neucha"/>
              <a:sym typeface="Neucha"/>
            </a:endParaRPr>
          </a:p>
        </p:txBody>
      </p:sp>
      <p:grpSp>
        <p:nvGrpSpPr>
          <p:cNvPr id="7040" name="Google Shape;7040;p131"/>
          <p:cNvGrpSpPr/>
          <p:nvPr/>
        </p:nvGrpSpPr>
        <p:grpSpPr>
          <a:xfrm>
            <a:off x="1839997" y="229077"/>
            <a:ext cx="689289" cy="603816"/>
            <a:chOff x="2768600" y="1372700"/>
            <a:chExt cx="794203" cy="627015"/>
          </a:xfrm>
        </p:grpSpPr>
        <p:sp>
          <p:nvSpPr>
            <p:cNvPr id="7041" name="Google Shape;7041;p131"/>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7042" name="Google Shape;7042;p131"/>
            <p:cNvSpPr/>
            <p:nvPr/>
          </p:nvSpPr>
          <p:spPr>
            <a:xfrm>
              <a:off x="2798950" y="1395650"/>
              <a:ext cx="733500" cy="5811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43" name="Google Shape;7043;p131"/>
          <p:cNvSpPr txBox="1"/>
          <p:nvPr/>
        </p:nvSpPr>
        <p:spPr>
          <a:xfrm>
            <a:off x="1770041" y="298446"/>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800" b="1" i="0" u="none" strike="noStrike" cap="none">
                <a:solidFill>
                  <a:srgbClr val="000000"/>
                </a:solidFill>
                <a:latin typeface="Neucha"/>
                <a:ea typeface="Neucha"/>
                <a:cs typeface="Neucha"/>
                <a:sym typeface="Neucha"/>
              </a:rPr>
              <a:t>0</a:t>
            </a:r>
            <a:r>
              <a:rPr lang="en" sz="2800" b="1">
                <a:latin typeface="Neucha"/>
                <a:ea typeface="Neucha"/>
                <a:cs typeface="Neucha"/>
                <a:sym typeface="Neucha"/>
              </a:rPr>
              <a:t>5</a:t>
            </a:r>
            <a:endParaRPr/>
          </a:p>
        </p:txBody>
      </p:sp>
      <p:sp>
        <p:nvSpPr>
          <p:cNvPr id="7044" name="Google Shape;7044;p131"/>
          <p:cNvSpPr txBox="1"/>
          <p:nvPr/>
        </p:nvSpPr>
        <p:spPr>
          <a:xfrm>
            <a:off x="6068299" y="1207800"/>
            <a:ext cx="2839500" cy="3549600"/>
          </a:xfrm>
          <a:prstGeom prst="rect">
            <a:avLst/>
          </a:prstGeom>
          <a:noFill/>
          <a:ln>
            <a:noFill/>
          </a:ln>
        </p:spPr>
        <p:txBody>
          <a:bodyPr spcFirstLastPara="1" wrap="square" lIns="91425" tIns="91425" rIns="91425" bIns="91425" anchor="ctr" anchorCtr="0">
            <a:noAutofit/>
          </a:bodyPr>
          <a:lstStyle/>
          <a:p>
            <a:pPr marL="95250" lvl="0" algn="ctr" rtl="0">
              <a:spcBef>
                <a:spcPts val="0"/>
              </a:spcBef>
              <a:spcAft>
                <a:spcPts val="0"/>
              </a:spcAft>
              <a:buClr>
                <a:schemeClr val="dk1"/>
              </a:buClr>
              <a:buSzPts val="2100"/>
            </a:pPr>
            <a:r>
              <a:rPr lang="en" sz="1800" b="1" dirty="0">
                <a:solidFill>
                  <a:schemeClr val="dk1"/>
                </a:solidFill>
                <a:latin typeface="Roboto Condensed" panose="02000000000000000000" pitchFamily="2" charset="0"/>
                <a:ea typeface="Roboto Condensed" panose="02000000000000000000" pitchFamily="2" charset="0"/>
                <a:cs typeface="Neucha"/>
                <a:sym typeface="Neucha"/>
              </a:rPr>
              <a:t>13 features</a:t>
            </a:r>
            <a:r>
              <a:rPr lang="en" sz="1800" dirty="0">
                <a:solidFill>
                  <a:schemeClr val="dk1"/>
                </a:solidFill>
                <a:latin typeface="Roboto Condensed" panose="02000000000000000000" pitchFamily="2" charset="0"/>
                <a:ea typeface="Roboto Condensed" panose="02000000000000000000" pitchFamily="2" charset="0"/>
                <a:cs typeface="Neucha"/>
                <a:sym typeface="Neucha"/>
              </a:rPr>
              <a:t> that can predict if a heart disease presence or absence.</a:t>
            </a:r>
          </a:p>
          <a:p>
            <a:pPr marL="95250" lvl="0" algn="ctr" rtl="0">
              <a:spcBef>
                <a:spcPts val="0"/>
              </a:spcBef>
              <a:spcAft>
                <a:spcPts val="0"/>
              </a:spcAft>
              <a:buClr>
                <a:schemeClr val="dk1"/>
              </a:buClr>
              <a:buSzPts val="2100"/>
            </a:pPr>
            <a:endParaRPr sz="1800" dirty="0">
              <a:solidFill>
                <a:schemeClr val="dk1"/>
              </a:solidFill>
              <a:latin typeface="Roboto Condensed" panose="02000000000000000000" pitchFamily="2" charset="0"/>
              <a:ea typeface="Roboto Condensed" panose="02000000000000000000" pitchFamily="2" charset="0"/>
              <a:cs typeface="Neucha"/>
              <a:sym typeface="Neucha"/>
            </a:endParaRPr>
          </a:p>
          <a:p>
            <a:pPr marL="95250" lvl="0" algn="ctr" rtl="0">
              <a:spcBef>
                <a:spcPts val="0"/>
              </a:spcBef>
              <a:spcAft>
                <a:spcPts val="0"/>
              </a:spcAft>
              <a:buClr>
                <a:schemeClr val="dk1"/>
              </a:buClr>
              <a:buSzPts val="2100"/>
            </a:pPr>
            <a:r>
              <a:rPr lang="en" sz="1800" dirty="0">
                <a:solidFill>
                  <a:schemeClr val="dk1"/>
                </a:solidFill>
                <a:latin typeface="Roboto Condensed" panose="02000000000000000000" pitchFamily="2" charset="0"/>
                <a:ea typeface="Roboto Condensed" panose="02000000000000000000" pitchFamily="2" charset="0"/>
                <a:cs typeface="Neucha"/>
                <a:sym typeface="Neucha"/>
              </a:rPr>
              <a:t>The most important features are </a:t>
            </a:r>
          </a:p>
          <a:p>
            <a:pPr marL="95250" lvl="0" algn="ctr" rtl="0">
              <a:spcBef>
                <a:spcPts val="0"/>
              </a:spcBef>
              <a:spcAft>
                <a:spcPts val="0"/>
              </a:spcAft>
              <a:buClr>
                <a:schemeClr val="dk1"/>
              </a:buClr>
              <a:buSzPts val="2100"/>
            </a:pPr>
            <a:endParaRPr lang="en" sz="1800" dirty="0">
              <a:solidFill>
                <a:schemeClr val="dk1"/>
              </a:solidFill>
              <a:latin typeface="Roboto Condensed" panose="02000000000000000000" pitchFamily="2" charset="0"/>
              <a:ea typeface="Roboto Condensed" panose="02000000000000000000" pitchFamily="2" charset="0"/>
              <a:cs typeface="Neucha"/>
              <a:sym typeface="Neucha"/>
            </a:endParaRPr>
          </a:p>
          <a:p>
            <a:pPr marL="457200" lvl="0" indent="-361950" rtl="0">
              <a:spcBef>
                <a:spcPts val="0"/>
              </a:spcBef>
              <a:spcAft>
                <a:spcPts val="0"/>
              </a:spcAft>
              <a:buClr>
                <a:schemeClr val="dk1"/>
              </a:buClr>
              <a:buSzPts val="2100"/>
              <a:buFont typeface="Neucha"/>
              <a:buChar char="●"/>
            </a:pPr>
            <a:r>
              <a:rPr lang="en" b="1" dirty="0">
                <a:solidFill>
                  <a:schemeClr val="dk1"/>
                </a:solidFill>
                <a:latin typeface="Roboto Condensed" panose="02000000000000000000" pitchFamily="2" charset="0"/>
                <a:ea typeface="Roboto Condensed" panose="02000000000000000000" pitchFamily="2" charset="0"/>
                <a:cs typeface="Neucha"/>
                <a:sym typeface="Neucha"/>
              </a:rPr>
              <a:t>chest pain type</a:t>
            </a:r>
          </a:p>
          <a:p>
            <a:pPr marL="457200" lvl="0" indent="-361950" rtl="0">
              <a:spcBef>
                <a:spcPts val="0"/>
              </a:spcBef>
              <a:spcAft>
                <a:spcPts val="0"/>
              </a:spcAft>
              <a:buClr>
                <a:schemeClr val="dk1"/>
              </a:buClr>
              <a:buSzPts val="2100"/>
              <a:buFont typeface="Neucha"/>
              <a:buChar char="●"/>
            </a:pPr>
            <a:r>
              <a:rPr lang="en" b="1" dirty="0">
                <a:solidFill>
                  <a:schemeClr val="dk1"/>
                </a:solidFill>
                <a:latin typeface="Roboto Condensed" panose="02000000000000000000" pitchFamily="2" charset="0"/>
                <a:ea typeface="Roboto Condensed" panose="02000000000000000000" pitchFamily="2" charset="0"/>
                <a:cs typeface="Neucha"/>
                <a:sym typeface="Neucha"/>
              </a:rPr>
              <a:t>maximum heart rate achieved </a:t>
            </a:r>
          </a:p>
          <a:p>
            <a:pPr marL="457200" lvl="0" indent="-361950" rtl="0">
              <a:spcBef>
                <a:spcPts val="0"/>
              </a:spcBef>
              <a:spcAft>
                <a:spcPts val="0"/>
              </a:spcAft>
              <a:buClr>
                <a:schemeClr val="dk1"/>
              </a:buClr>
              <a:buSzPts val="2100"/>
              <a:buFont typeface="Neucha"/>
              <a:buChar char="●"/>
            </a:pPr>
            <a:r>
              <a:rPr lang="en" b="1" dirty="0">
                <a:solidFill>
                  <a:schemeClr val="dk1"/>
                </a:solidFill>
                <a:latin typeface="Roboto Condensed" panose="02000000000000000000" pitchFamily="2" charset="0"/>
                <a:ea typeface="Roboto Condensed" panose="02000000000000000000" pitchFamily="2" charset="0"/>
                <a:cs typeface="Neucha"/>
                <a:sym typeface="Neucha"/>
              </a:rPr>
              <a:t>slope of the peak exercise ST segment </a:t>
            </a:r>
            <a:endParaRPr sz="2000" b="1" dirty="0">
              <a:solidFill>
                <a:schemeClr val="dk1"/>
              </a:solidFill>
              <a:latin typeface="Roboto Condensed" panose="02000000000000000000" pitchFamily="2" charset="0"/>
              <a:ea typeface="Roboto Condensed" panose="02000000000000000000" pitchFamily="2" charset="0"/>
              <a:cs typeface="Neucha"/>
              <a:sym typeface="Neucha"/>
            </a:endParaRPr>
          </a:p>
        </p:txBody>
      </p:sp>
      <p:pic>
        <p:nvPicPr>
          <p:cNvPr id="7045" name="Google Shape;7045;p131"/>
          <p:cNvPicPr preferRelativeResize="0"/>
          <p:nvPr/>
        </p:nvPicPr>
        <p:blipFill>
          <a:blip r:embed="rId3">
            <a:alphaModFix/>
          </a:blip>
          <a:stretch>
            <a:fillRect/>
          </a:stretch>
        </p:blipFill>
        <p:spPr>
          <a:xfrm>
            <a:off x="152400" y="1277100"/>
            <a:ext cx="5915899" cy="38239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44"/>
                                        </p:tgtEl>
                                        <p:attrNameLst>
                                          <p:attrName>style.visibility</p:attrName>
                                        </p:attrNameLst>
                                      </p:cBhvr>
                                      <p:to>
                                        <p:strVal val="visible"/>
                                      </p:to>
                                    </p:set>
                                    <p:animEffect transition="in" filter="fade">
                                      <p:cBhvr>
                                        <p:cTn id="7" dur="1000"/>
                                        <p:tgtEl>
                                          <p:spTgt spid="70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7049"/>
        <p:cNvGrpSpPr/>
        <p:nvPr/>
      </p:nvGrpSpPr>
      <p:grpSpPr>
        <a:xfrm>
          <a:off x="0" y="0"/>
          <a:ext cx="0" cy="0"/>
          <a:chOff x="0" y="0"/>
          <a:chExt cx="0" cy="0"/>
        </a:xfrm>
      </p:grpSpPr>
      <p:sp>
        <p:nvSpPr>
          <p:cNvPr id="7050" name="Google Shape;7050;p132"/>
          <p:cNvSpPr txBox="1">
            <a:spLocks noGrp="1"/>
          </p:cNvSpPr>
          <p:nvPr>
            <p:ph type="ctrTitle"/>
          </p:nvPr>
        </p:nvSpPr>
        <p:spPr>
          <a:xfrm>
            <a:off x="675550" y="122200"/>
            <a:ext cx="7704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and Findings</a:t>
            </a:r>
            <a:endParaRPr/>
          </a:p>
        </p:txBody>
      </p:sp>
      <p:grpSp>
        <p:nvGrpSpPr>
          <p:cNvPr id="7051" name="Google Shape;7051;p132"/>
          <p:cNvGrpSpPr/>
          <p:nvPr/>
        </p:nvGrpSpPr>
        <p:grpSpPr>
          <a:xfrm>
            <a:off x="1839997" y="229077"/>
            <a:ext cx="689289" cy="603816"/>
            <a:chOff x="2768600" y="1372700"/>
            <a:chExt cx="794203" cy="627015"/>
          </a:xfrm>
        </p:grpSpPr>
        <p:sp>
          <p:nvSpPr>
            <p:cNvPr id="7052" name="Google Shape;7052;p132"/>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7053" name="Google Shape;7053;p132"/>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54" name="Google Shape;7054;p132"/>
          <p:cNvSpPr txBox="1"/>
          <p:nvPr/>
        </p:nvSpPr>
        <p:spPr>
          <a:xfrm>
            <a:off x="1770041" y="298446"/>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800" b="1" i="0" u="none" strike="noStrike" cap="none">
                <a:solidFill>
                  <a:srgbClr val="000000"/>
                </a:solidFill>
                <a:latin typeface="Neucha"/>
                <a:ea typeface="Neucha"/>
                <a:cs typeface="Neucha"/>
                <a:sym typeface="Neucha"/>
              </a:rPr>
              <a:t>0</a:t>
            </a:r>
            <a:r>
              <a:rPr lang="en" sz="2800" b="1">
                <a:latin typeface="Neucha"/>
                <a:ea typeface="Neucha"/>
                <a:cs typeface="Neucha"/>
                <a:sym typeface="Neucha"/>
              </a:rPr>
              <a:t>5</a:t>
            </a:r>
            <a:endParaRPr/>
          </a:p>
        </p:txBody>
      </p:sp>
      <p:sp>
        <p:nvSpPr>
          <p:cNvPr id="7055" name="Google Shape;7055;p132"/>
          <p:cNvSpPr txBox="1"/>
          <p:nvPr/>
        </p:nvSpPr>
        <p:spPr>
          <a:xfrm>
            <a:off x="656475" y="902262"/>
            <a:ext cx="1971900" cy="838800"/>
          </a:xfrm>
          <a:prstGeom prst="rect">
            <a:avLst/>
          </a:prstGeom>
          <a:noFill/>
          <a:ln>
            <a:noFill/>
          </a:ln>
        </p:spPr>
        <p:txBody>
          <a:bodyPr spcFirstLastPara="1" wrap="square" lIns="91425" tIns="91425" rIns="91425" bIns="91425" anchor="ctr" anchorCtr="0">
            <a:noAutofit/>
          </a:bodyPr>
          <a:lstStyle/>
          <a:p>
            <a:pPr marL="457200" lvl="0" indent="-330200" algn="ctr" rtl="0">
              <a:spcBef>
                <a:spcPts val="0"/>
              </a:spcBef>
              <a:spcAft>
                <a:spcPts val="0"/>
              </a:spcAft>
              <a:buClr>
                <a:schemeClr val="lt1"/>
              </a:buClr>
              <a:buSzPts val="1600"/>
              <a:buFont typeface="Neucha"/>
              <a:buAutoNum type="arabicParenR"/>
            </a:pPr>
            <a:r>
              <a:rPr lang="en" sz="1600" b="1">
                <a:solidFill>
                  <a:schemeClr val="lt1"/>
                </a:solidFill>
                <a:latin typeface="Neucha"/>
                <a:ea typeface="Neucha"/>
                <a:cs typeface="Neucha"/>
                <a:sym typeface="Neucha"/>
              </a:rPr>
              <a:t>ROC-AUC Curve</a:t>
            </a:r>
            <a:endParaRPr sz="1600" b="1">
              <a:solidFill>
                <a:schemeClr val="lt1"/>
              </a:solidFill>
              <a:latin typeface="Neucha"/>
              <a:ea typeface="Neucha"/>
              <a:cs typeface="Neucha"/>
              <a:sym typeface="Neucha"/>
            </a:endParaRPr>
          </a:p>
        </p:txBody>
      </p:sp>
      <p:sp>
        <p:nvSpPr>
          <p:cNvPr id="7056" name="Google Shape;7056;p132"/>
          <p:cNvSpPr txBox="1"/>
          <p:nvPr/>
        </p:nvSpPr>
        <p:spPr>
          <a:xfrm>
            <a:off x="4738025" y="902262"/>
            <a:ext cx="1971900" cy="8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Neucha"/>
                <a:ea typeface="Neucha"/>
                <a:cs typeface="Neucha"/>
                <a:sym typeface="Neucha"/>
              </a:rPr>
              <a:t>2) Recall-Precision </a:t>
            </a:r>
            <a:endParaRPr sz="1600" b="1">
              <a:solidFill>
                <a:schemeClr val="lt1"/>
              </a:solidFill>
              <a:latin typeface="Neucha"/>
              <a:ea typeface="Neucha"/>
              <a:cs typeface="Neucha"/>
              <a:sym typeface="Neucha"/>
            </a:endParaRPr>
          </a:p>
        </p:txBody>
      </p:sp>
      <p:sp>
        <p:nvSpPr>
          <p:cNvPr id="7057" name="Google Shape;7057;p132"/>
          <p:cNvSpPr txBox="1"/>
          <p:nvPr/>
        </p:nvSpPr>
        <p:spPr>
          <a:xfrm>
            <a:off x="538566" y="3784562"/>
            <a:ext cx="3676800" cy="1465800"/>
          </a:xfrm>
          <a:prstGeom prst="rect">
            <a:avLst/>
          </a:prstGeom>
          <a:noFill/>
          <a:ln>
            <a:noFill/>
          </a:ln>
        </p:spPr>
        <p:txBody>
          <a:bodyPr spcFirstLastPara="1" wrap="square" lIns="91425" tIns="91425" rIns="91425" bIns="91425" anchor="ctr" anchorCtr="0">
            <a:noAutofit/>
          </a:bodyPr>
          <a:lstStyle/>
          <a:p>
            <a:pPr marL="457200" lvl="0" indent="-330200" algn="just" rtl="0">
              <a:spcBef>
                <a:spcPts val="0"/>
              </a:spcBef>
              <a:spcAft>
                <a:spcPts val="0"/>
              </a:spcAft>
              <a:buClr>
                <a:schemeClr val="dk1"/>
              </a:buClr>
              <a:buSzPts val="1600"/>
              <a:buFont typeface="Neucha"/>
              <a:buChar char="●"/>
            </a:pPr>
            <a:r>
              <a:rPr lang="en" dirty="0">
                <a:solidFill>
                  <a:schemeClr val="dk1"/>
                </a:solidFill>
                <a:latin typeface="Roboto Condensed" panose="02000000000000000000" pitchFamily="2" charset="0"/>
                <a:ea typeface="Roboto Condensed" panose="02000000000000000000" pitchFamily="2" charset="0"/>
                <a:cs typeface="Neucha"/>
                <a:sym typeface="Neucha"/>
              </a:rPr>
              <a:t>The model able to predict whether heart disease are presence or not with </a:t>
            </a:r>
            <a:r>
              <a:rPr lang="en" sz="1600" b="1" dirty="0">
                <a:solidFill>
                  <a:schemeClr val="dk1"/>
                </a:solidFill>
                <a:latin typeface="Roboto Condensed" panose="02000000000000000000" pitchFamily="2" charset="0"/>
                <a:ea typeface="Roboto Condensed" panose="02000000000000000000" pitchFamily="2" charset="0"/>
                <a:cs typeface="Neucha"/>
                <a:sym typeface="Neucha"/>
              </a:rPr>
              <a:t>92 %</a:t>
            </a:r>
            <a:r>
              <a:rPr lang="en" dirty="0">
                <a:solidFill>
                  <a:schemeClr val="dk1"/>
                </a:solidFill>
                <a:latin typeface="Roboto Condensed" panose="02000000000000000000" pitchFamily="2" charset="0"/>
                <a:ea typeface="Roboto Condensed" panose="02000000000000000000" pitchFamily="2" charset="0"/>
                <a:cs typeface="Neucha"/>
                <a:sym typeface="Neucha"/>
              </a:rPr>
              <a:t> </a:t>
            </a:r>
            <a:endParaRPr dirty="0">
              <a:solidFill>
                <a:schemeClr val="dk1"/>
              </a:solidFill>
              <a:latin typeface="Roboto Condensed" panose="02000000000000000000" pitchFamily="2" charset="0"/>
              <a:ea typeface="Roboto Condensed" panose="02000000000000000000" pitchFamily="2" charset="0"/>
              <a:cs typeface="Neucha"/>
              <a:sym typeface="Neucha"/>
            </a:endParaRPr>
          </a:p>
          <a:p>
            <a:pPr marL="0" lvl="0" indent="0" algn="ctr" rtl="0">
              <a:spcBef>
                <a:spcPts val="0"/>
              </a:spcBef>
              <a:spcAft>
                <a:spcPts val="0"/>
              </a:spcAft>
              <a:buNone/>
            </a:pPr>
            <a:endParaRPr sz="2800" b="1" dirty="0">
              <a:solidFill>
                <a:schemeClr val="lt1"/>
              </a:solidFill>
              <a:latin typeface="Neucha"/>
              <a:ea typeface="Neucha"/>
              <a:cs typeface="Neucha"/>
              <a:sym typeface="Neucha"/>
            </a:endParaRPr>
          </a:p>
        </p:txBody>
      </p:sp>
      <p:sp>
        <p:nvSpPr>
          <p:cNvPr id="7058" name="Google Shape;7058;p132"/>
          <p:cNvSpPr txBox="1"/>
          <p:nvPr/>
        </p:nvSpPr>
        <p:spPr>
          <a:xfrm>
            <a:off x="4871525" y="3784562"/>
            <a:ext cx="3676800" cy="1465800"/>
          </a:xfrm>
          <a:prstGeom prst="rect">
            <a:avLst/>
          </a:prstGeom>
          <a:noFill/>
          <a:ln>
            <a:noFill/>
          </a:ln>
        </p:spPr>
        <p:txBody>
          <a:bodyPr spcFirstLastPara="1" wrap="square" lIns="91425" tIns="91425" rIns="91425" bIns="91425" anchor="ctr" anchorCtr="0">
            <a:noAutofit/>
          </a:bodyPr>
          <a:lstStyle/>
          <a:p>
            <a:pPr marL="457200" lvl="0" indent="-330200" algn="just" rtl="0">
              <a:spcBef>
                <a:spcPts val="0"/>
              </a:spcBef>
              <a:spcAft>
                <a:spcPts val="0"/>
              </a:spcAft>
              <a:buClr>
                <a:schemeClr val="dk1"/>
              </a:buClr>
              <a:buSzPts val="1600"/>
              <a:buFont typeface="Neucha"/>
              <a:buChar char="●"/>
            </a:pPr>
            <a:r>
              <a:rPr lang="en" sz="1600" b="1" dirty="0">
                <a:solidFill>
                  <a:schemeClr val="dk1"/>
                </a:solidFill>
                <a:latin typeface="Roboto Condensed" panose="02000000000000000000" pitchFamily="2" charset="0"/>
                <a:ea typeface="Roboto Condensed" panose="02000000000000000000" pitchFamily="2" charset="0"/>
                <a:cs typeface="Neucha"/>
                <a:sym typeface="Neucha"/>
              </a:rPr>
              <a:t>95 % </a:t>
            </a:r>
            <a:r>
              <a:rPr lang="en" dirty="0">
                <a:solidFill>
                  <a:schemeClr val="dk1"/>
                </a:solidFill>
                <a:latin typeface="Roboto Condensed" panose="02000000000000000000" pitchFamily="2" charset="0"/>
                <a:ea typeface="Roboto Condensed" panose="02000000000000000000" pitchFamily="2" charset="0"/>
                <a:cs typeface="Neucha"/>
                <a:sym typeface="Neucha"/>
              </a:rPr>
              <a:t>of the model have a good precision and recall for prediction</a:t>
            </a:r>
            <a:endParaRPr dirty="0">
              <a:solidFill>
                <a:schemeClr val="dk1"/>
              </a:solidFill>
              <a:latin typeface="Roboto Condensed" panose="02000000000000000000" pitchFamily="2" charset="0"/>
              <a:ea typeface="Roboto Condensed" panose="02000000000000000000" pitchFamily="2" charset="0"/>
              <a:cs typeface="Neucha"/>
              <a:sym typeface="Neucha"/>
            </a:endParaRPr>
          </a:p>
          <a:p>
            <a:pPr marL="0" lvl="0" indent="0" algn="ctr" rtl="0">
              <a:spcBef>
                <a:spcPts val="0"/>
              </a:spcBef>
              <a:spcAft>
                <a:spcPts val="0"/>
              </a:spcAft>
              <a:buNone/>
            </a:pPr>
            <a:endParaRPr sz="2800" b="1" dirty="0">
              <a:solidFill>
                <a:schemeClr val="lt1"/>
              </a:solidFill>
              <a:latin typeface="Neucha"/>
              <a:ea typeface="Neucha"/>
              <a:cs typeface="Neucha"/>
              <a:sym typeface="Neucha"/>
            </a:endParaRPr>
          </a:p>
        </p:txBody>
      </p:sp>
      <p:pic>
        <p:nvPicPr>
          <p:cNvPr id="7059" name="Google Shape;7059;p132"/>
          <p:cNvPicPr preferRelativeResize="0"/>
          <p:nvPr/>
        </p:nvPicPr>
        <p:blipFill>
          <a:blip r:embed="rId3">
            <a:alphaModFix/>
          </a:blip>
          <a:stretch>
            <a:fillRect/>
          </a:stretch>
        </p:blipFill>
        <p:spPr>
          <a:xfrm>
            <a:off x="4847400" y="1557689"/>
            <a:ext cx="3621050" cy="2457825"/>
          </a:xfrm>
          <a:prstGeom prst="rect">
            <a:avLst/>
          </a:prstGeom>
          <a:noFill/>
          <a:ln>
            <a:noFill/>
          </a:ln>
        </p:spPr>
      </p:pic>
      <p:pic>
        <p:nvPicPr>
          <p:cNvPr id="7060" name="Google Shape;7060;p132"/>
          <p:cNvPicPr preferRelativeResize="0"/>
          <p:nvPr/>
        </p:nvPicPr>
        <p:blipFill>
          <a:blip r:embed="rId4">
            <a:alphaModFix/>
          </a:blip>
          <a:stretch>
            <a:fillRect/>
          </a:stretch>
        </p:blipFill>
        <p:spPr>
          <a:xfrm>
            <a:off x="656475" y="1608762"/>
            <a:ext cx="3470600" cy="23556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55"/>
                                        </p:tgtEl>
                                        <p:attrNameLst>
                                          <p:attrName>style.visibility</p:attrName>
                                        </p:attrNameLst>
                                      </p:cBhvr>
                                      <p:to>
                                        <p:strVal val="visible"/>
                                      </p:to>
                                    </p:set>
                                    <p:animEffect transition="in" filter="fade">
                                      <p:cBhvr>
                                        <p:cTn id="7" dur="1000"/>
                                        <p:tgtEl>
                                          <p:spTgt spid="7055"/>
                                        </p:tgtEl>
                                      </p:cBhvr>
                                    </p:animEffect>
                                  </p:childTnLst>
                                </p:cTn>
                              </p:par>
                              <p:par>
                                <p:cTn id="8" presetID="10" presetClass="entr" presetSubtype="0" fill="hold" nodeType="withEffect">
                                  <p:stCondLst>
                                    <p:cond delay="0"/>
                                  </p:stCondLst>
                                  <p:childTnLst>
                                    <p:set>
                                      <p:cBhvr>
                                        <p:cTn id="9" dur="1" fill="hold">
                                          <p:stCondLst>
                                            <p:cond delay="0"/>
                                          </p:stCondLst>
                                        </p:cTn>
                                        <p:tgtEl>
                                          <p:spTgt spid="7057"/>
                                        </p:tgtEl>
                                        <p:attrNameLst>
                                          <p:attrName>style.visibility</p:attrName>
                                        </p:attrNameLst>
                                      </p:cBhvr>
                                      <p:to>
                                        <p:strVal val="visible"/>
                                      </p:to>
                                    </p:set>
                                    <p:animEffect transition="in" filter="fade">
                                      <p:cBhvr>
                                        <p:cTn id="10" dur="1000"/>
                                        <p:tgtEl>
                                          <p:spTgt spid="7057"/>
                                        </p:tgtEl>
                                      </p:cBhvr>
                                    </p:animEffect>
                                  </p:childTnLst>
                                </p:cTn>
                              </p:par>
                              <p:par>
                                <p:cTn id="11" presetID="10" presetClass="entr" presetSubtype="0" fill="hold" nodeType="withEffect">
                                  <p:stCondLst>
                                    <p:cond delay="0"/>
                                  </p:stCondLst>
                                  <p:childTnLst>
                                    <p:set>
                                      <p:cBhvr>
                                        <p:cTn id="12" dur="1" fill="hold">
                                          <p:stCondLst>
                                            <p:cond delay="0"/>
                                          </p:stCondLst>
                                        </p:cTn>
                                        <p:tgtEl>
                                          <p:spTgt spid="7060"/>
                                        </p:tgtEl>
                                        <p:attrNameLst>
                                          <p:attrName>style.visibility</p:attrName>
                                        </p:attrNameLst>
                                      </p:cBhvr>
                                      <p:to>
                                        <p:strVal val="visible"/>
                                      </p:to>
                                    </p:set>
                                    <p:animEffect transition="in" filter="fade">
                                      <p:cBhvr>
                                        <p:cTn id="13" dur="1000"/>
                                        <p:tgtEl>
                                          <p:spTgt spid="706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056"/>
                                        </p:tgtEl>
                                        <p:attrNameLst>
                                          <p:attrName>style.visibility</p:attrName>
                                        </p:attrNameLst>
                                      </p:cBhvr>
                                      <p:to>
                                        <p:strVal val="visible"/>
                                      </p:to>
                                    </p:set>
                                    <p:animEffect transition="in" filter="fade">
                                      <p:cBhvr>
                                        <p:cTn id="18" dur="1000"/>
                                        <p:tgtEl>
                                          <p:spTgt spid="7056"/>
                                        </p:tgtEl>
                                      </p:cBhvr>
                                    </p:animEffect>
                                  </p:childTnLst>
                                </p:cTn>
                              </p:par>
                              <p:par>
                                <p:cTn id="19" presetID="10" presetClass="entr" presetSubtype="0" fill="hold" nodeType="withEffect">
                                  <p:stCondLst>
                                    <p:cond delay="0"/>
                                  </p:stCondLst>
                                  <p:childTnLst>
                                    <p:set>
                                      <p:cBhvr>
                                        <p:cTn id="20" dur="1" fill="hold">
                                          <p:stCondLst>
                                            <p:cond delay="0"/>
                                          </p:stCondLst>
                                        </p:cTn>
                                        <p:tgtEl>
                                          <p:spTgt spid="7058"/>
                                        </p:tgtEl>
                                        <p:attrNameLst>
                                          <p:attrName>style.visibility</p:attrName>
                                        </p:attrNameLst>
                                      </p:cBhvr>
                                      <p:to>
                                        <p:strVal val="visible"/>
                                      </p:to>
                                    </p:set>
                                    <p:animEffect transition="in" filter="fade">
                                      <p:cBhvr>
                                        <p:cTn id="21" dur="1000"/>
                                        <p:tgtEl>
                                          <p:spTgt spid="7058"/>
                                        </p:tgtEl>
                                      </p:cBhvr>
                                    </p:animEffect>
                                  </p:childTnLst>
                                </p:cTn>
                              </p:par>
                              <p:par>
                                <p:cTn id="22" presetID="10" presetClass="entr" presetSubtype="0" fill="hold" nodeType="withEffect">
                                  <p:stCondLst>
                                    <p:cond delay="0"/>
                                  </p:stCondLst>
                                  <p:childTnLst>
                                    <p:set>
                                      <p:cBhvr>
                                        <p:cTn id="23" dur="1" fill="hold">
                                          <p:stCondLst>
                                            <p:cond delay="0"/>
                                          </p:stCondLst>
                                        </p:cTn>
                                        <p:tgtEl>
                                          <p:spTgt spid="7059"/>
                                        </p:tgtEl>
                                        <p:attrNameLst>
                                          <p:attrName>style.visibility</p:attrName>
                                        </p:attrNameLst>
                                      </p:cBhvr>
                                      <p:to>
                                        <p:strVal val="visible"/>
                                      </p:to>
                                    </p:set>
                                    <p:animEffect transition="in" filter="fade">
                                      <p:cBhvr>
                                        <p:cTn id="24" dur="1000"/>
                                        <p:tgtEl>
                                          <p:spTgt spid="70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064"/>
        <p:cNvGrpSpPr/>
        <p:nvPr/>
      </p:nvGrpSpPr>
      <p:grpSpPr>
        <a:xfrm>
          <a:off x="0" y="0"/>
          <a:ext cx="0" cy="0"/>
          <a:chOff x="0" y="0"/>
          <a:chExt cx="0" cy="0"/>
        </a:xfrm>
      </p:grpSpPr>
      <p:sp>
        <p:nvSpPr>
          <p:cNvPr id="7065" name="Google Shape;7065;p133"/>
          <p:cNvSpPr txBox="1">
            <a:spLocks noGrp="1"/>
          </p:cNvSpPr>
          <p:nvPr>
            <p:ph type="ctrTitle"/>
          </p:nvPr>
        </p:nvSpPr>
        <p:spPr>
          <a:xfrm>
            <a:off x="675550" y="122200"/>
            <a:ext cx="7704000" cy="64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4000"/>
              <a:buNone/>
            </a:pPr>
            <a:r>
              <a:rPr lang="en" sz="2800"/>
              <a:t>Prediction on New Patient </a:t>
            </a:r>
            <a:endParaRPr sz="2800"/>
          </a:p>
        </p:txBody>
      </p:sp>
      <p:grpSp>
        <p:nvGrpSpPr>
          <p:cNvPr id="7066" name="Google Shape;7066;p133"/>
          <p:cNvGrpSpPr/>
          <p:nvPr/>
        </p:nvGrpSpPr>
        <p:grpSpPr>
          <a:xfrm>
            <a:off x="2053609" y="160992"/>
            <a:ext cx="587991" cy="527683"/>
            <a:chOff x="2768600" y="1372700"/>
            <a:chExt cx="794203" cy="627015"/>
          </a:xfrm>
        </p:grpSpPr>
        <p:sp>
          <p:nvSpPr>
            <p:cNvPr id="7067" name="Google Shape;7067;p133"/>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7068" name="Google Shape;7068;p133"/>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69" name="Google Shape;7069;p133"/>
          <p:cNvSpPr txBox="1"/>
          <p:nvPr/>
        </p:nvSpPr>
        <p:spPr>
          <a:xfrm>
            <a:off x="1933172" y="201825"/>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rgbClr val="000000"/>
                </a:solidFill>
                <a:latin typeface="Neucha"/>
                <a:ea typeface="Neucha"/>
                <a:cs typeface="Neucha"/>
                <a:sym typeface="Neucha"/>
              </a:rPr>
              <a:t>06</a:t>
            </a:r>
            <a:endParaRPr sz="1200" b="0" i="0" u="none" strike="noStrike" cap="none">
              <a:solidFill>
                <a:srgbClr val="000000"/>
              </a:solidFill>
              <a:latin typeface="Arial"/>
              <a:ea typeface="Arial"/>
              <a:cs typeface="Arial"/>
              <a:sym typeface="Arial"/>
            </a:endParaRPr>
          </a:p>
        </p:txBody>
      </p:sp>
      <p:pic>
        <p:nvPicPr>
          <p:cNvPr id="7070" name="Google Shape;7070;p133"/>
          <p:cNvPicPr preferRelativeResize="0"/>
          <p:nvPr/>
        </p:nvPicPr>
        <p:blipFill rotWithShape="1">
          <a:blip r:embed="rId3">
            <a:alphaModFix/>
          </a:blip>
          <a:srcRect/>
          <a:stretch/>
        </p:blipFill>
        <p:spPr>
          <a:xfrm>
            <a:off x="764450" y="1959967"/>
            <a:ext cx="3431156" cy="2709466"/>
          </a:xfrm>
          <a:prstGeom prst="rect">
            <a:avLst/>
          </a:prstGeom>
          <a:noFill/>
          <a:ln>
            <a:noFill/>
          </a:ln>
          <a:effectLst>
            <a:outerShdw blurRad="50800" dist="38100" dir="8100000" algn="tr" rotWithShape="0">
              <a:srgbClr val="000000">
                <a:alpha val="40000"/>
              </a:srgbClr>
            </a:outerShdw>
          </a:effectLst>
        </p:spPr>
      </p:pic>
      <p:pic>
        <p:nvPicPr>
          <p:cNvPr id="7071" name="Google Shape;7071;p133"/>
          <p:cNvPicPr preferRelativeResize="0"/>
          <p:nvPr/>
        </p:nvPicPr>
        <p:blipFill rotWithShape="1">
          <a:blip r:embed="rId4">
            <a:alphaModFix/>
          </a:blip>
          <a:srcRect/>
          <a:stretch/>
        </p:blipFill>
        <p:spPr>
          <a:xfrm>
            <a:off x="4948394" y="1959967"/>
            <a:ext cx="3431156" cy="2709466"/>
          </a:xfrm>
          <a:prstGeom prst="rect">
            <a:avLst/>
          </a:prstGeom>
          <a:noFill/>
          <a:ln>
            <a:noFill/>
          </a:ln>
          <a:effectLst>
            <a:outerShdw blurRad="50800" dist="38100" dir="8100000" algn="tr" rotWithShape="0">
              <a:srgbClr val="000000">
                <a:alpha val="40000"/>
              </a:srgbClr>
            </a:outerShdw>
          </a:effectLst>
        </p:spPr>
      </p:pic>
      <p:graphicFrame>
        <p:nvGraphicFramePr>
          <p:cNvPr id="7072" name="Google Shape;7072;p133"/>
          <p:cNvGraphicFramePr/>
          <p:nvPr/>
        </p:nvGraphicFramePr>
        <p:xfrm>
          <a:off x="450817" y="899988"/>
          <a:ext cx="8242375" cy="828060"/>
        </p:xfrm>
        <a:graphic>
          <a:graphicData uri="http://schemas.openxmlformats.org/drawingml/2006/table">
            <a:tbl>
              <a:tblPr firstRow="1" bandRow="1">
                <a:noFill/>
                <a:tableStyleId>{F9365CD8-C91B-439E-B488-D251E8585DBF}</a:tableStyleId>
              </a:tblPr>
              <a:tblGrid>
                <a:gridCol w="532475">
                  <a:extLst>
                    <a:ext uri="{9D8B030D-6E8A-4147-A177-3AD203B41FA5}">
                      <a16:colId xmlns:a16="http://schemas.microsoft.com/office/drawing/2014/main" val="20000"/>
                    </a:ext>
                  </a:extLst>
                </a:gridCol>
                <a:gridCol w="688325">
                  <a:extLst>
                    <a:ext uri="{9D8B030D-6E8A-4147-A177-3AD203B41FA5}">
                      <a16:colId xmlns:a16="http://schemas.microsoft.com/office/drawing/2014/main" val="20001"/>
                    </a:ext>
                  </a:extLst>
                </a:gridCol>
                <a:gridCol w="610400">
                  <a:extLst>
                    <a:ext uri="{9D8B030D-6E8A-4147-A177-3AD203B41FA5}">
                      <a16:colId xmlns:a16="http://schemas.microsoft.com/office/drawing/2014/main" val="20002"/>
                    </a:ext>
                  </a:extLst>
                </a:gridCol>
                <a:gridCol w="655525">
                  <a:extLst>
                    <a:ext uri="{9D8B030D-6E8A-4147-A177-3AD203B41FA5}">
                      <a16:colId xmlns:a16="http://schemas.microsoft.com/office/drawing/2014/main" val="20003"/>
                    </a:ext>
                  </a:extLst>
                </a:gridCol>
                <a:gridCol w="740425">
                  <a:extLst>
                    <a:ext uri="{9D8B030D-6E8A-4147-A177-3AD203B41FA5}">
                      <a16:colId xmlns:a16="http://schemas.microsoft.com/office/drawing/2014/main" val="20004"/>
                    </a:ext>
                  </a:extLst>
                </a:gridCol>
                <a:gridCol w="691875">
                  <a:extLst>
                    <a:ext uri="{9D8B030D-6E8A-4147-A177-3AD203B41FA5}">
                      <a16:colId xmlns:a16="http://schemas.microsoft.com/office/drawing/2014/main" val="20005"/>
                    </a:ext>
                  </a:extLst>
                </a:gridCol>
                <a:gridCol w="770625">
                  <a:extLst>
                    <a:ext uri="{9D8B030D-6E8A-4147-A177-3AD203B41FA5}">
                      <a16:colId xmlns:a16="http://schemas.microsoft.com/office/drawing/2014/main" val="20006"/>
                    </a:ext>
                  </a:extLst>
                </a:gridCol>
                <a:gridCol w="610400">
                  <a:extLst>
                    <a:ext uri="{9D8B030D-6E8A-4147-A177-3AD203B41FA5}">
                      <a16:colId xmlns:a16="http://schemas.microsoft.com/office/drawing/2014/main" val="20007"/>
                    </a:ext>
                  </a:extLst>
                </a:gridCol>
                <a:gridCol w="682475">
                  <a:extLst>
                    <a:ext uri="{9D8B030D-6E8A-4147-A177-3AD203B41FA5}">
                      <a16:colId xmlns:a16="http://schemas.microsoft.com/office/drawing/2014/main" val="20008"/>
                    </a:ext>
                  </a:extLst>
                </a:gridCol>
                <a:gridCol w="497675">
                  <a:extLst>
                    <a:ext uri="{9D8B030D-6E8A-4147-A177-3AD203B41FA5}">
                      <a16:colId xmlns:a16="http://schemas.microsoft.com/office/drawing/2014/main" val="20009"/>
                    </a:ext>
                  </a:extLst>
                </a:gridCol>
                <a:gridCol w="704900">
                  <a:extLst>
                    <a:ext uri="{9D8B030D-6E8A-4147-A177-3AD203B41FA5}">
                      <a16:colId xmlns:a16="http://schemas.microsoft.com/office/drawing/2014/main" val="20010"/>
                    </a:ext>
                  </a:extLst>
                </a:gridCol>
                <a:gridCol w="571500">
                  <a:extLst>
                    <a:ext uri="{9D8B030D-6E8A-4147-A177-3AD203B41FA5}">
                      <a16:colId xmlns:a16="http://schemas.microsoft.com/office/drawing/2014/main" val="20011"/>
                    </a:ext>
                  </a:extLst>
                </a:gridCol>
                <a:gridCol w="485775">
                  <a:extLst>
                    <a:ext uri="{9D8B030D-6E8A-4147-A177-3AD203B41FA5}">
                      <a16:colId xmlns:a16="http://schemas.microsoft.com/office/drawing/2014/main" val="20012"/>
                    </a:ext>
                  </a:extLst>
                </a:gridCol>
              </a:tblGrid>
              <a:tr h="370850">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Age</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Sex</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Chest Pain</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Resting Blood Pressure</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Serum Cholest</a:t>
                      </a:r>
                      <a:r>
                        <a:rPr lang="en" sz="800" b="1">
                          <a:latin typeface="Roboto Condensed"/>
                          <a:ea typeface="Roboto Condensed"/>
                          <a:cs typeface="Roboto Condensed"/>
                          <a:sym typeface="Roboto Condensed"/>
                        </a:rPr>
                        <a:t>oral</a:t>
                      </a:r>
                      <a:endParaRPr sz="800" b="1" u="none" strike="noStrike" cap="none">
                        <a:latin typeface="Roboto Condensed"/>
                        <a:ea typeface="Roboto Condensed"/>
                        <a:cs typeface="Roboto Condensed"/>
                        <a:sym typeface="Roboto Condensed"/>
                      </a:endParaRPr>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Fasting Blood Sugar</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Resting Electrocardio</a:t>
                      </a:r>
                      <a:r>
                        <a:rPr lang="en" sz="800" b="1">
                          <a:latin typeface="Roboto Condensed"/>
                          <a:ea typeface="Roboto Condensed"/>
                          <a:cs typeface="Roboto Condensed"/>
                          <a:sym typeface="Roboto Condensed"/>
                        </a:rPr>
                        <a:t>-</a:t>
                      </a:r>
                      <a:r>
                        <a:rPr lang="en" sz="800" b="1" u="none" strike="noStrike" cap="none">
                          <a:latin typeface="Roboto Condensed"/>
                          <a:ea typeface="Roboto Condensed"/>
                          <a:cs typeface="Roboto Condensed"/>
                          <a:sym typeface="Roboto Condensed"/>
                        </a:rPr>
                        <a:t>graphic</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Max. Heart Rate</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Exercise Induced Angina</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Old Peak Value</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Slope</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No. of major vessel</a:t>
                      </a:r>
                      <a:endParaRPr b="1"/>
                    </a:p>
                  </a:txBody>
                  <a:tcPr marL="91450" marR="91450" marT="45725" marB="45725">
                    <a:solidFill>
                      <a:srgbClr val="F6BF9C"/>
                    </a:solidFill>
                  </a:tcPr>
                </a:tc>
                <a:tc>
                  <a:txBody>
                    <a:bodyPr/>
                    <a:lstStyle/>
                    <a:p>
                      <a:pPr marL="0" marR="0" lvl="0" indent="0" algn="ctr" rtl="0">
                        <a:lnSpc>
                          <a:spcPct val="100000"/>
                        </a:lnSpc>
                        <a:spcBef>
                          <a:spcPts val="0"/>
                        </a:spcBef>
                        <a:spcAft>
                          <a:spcPts val="0"/>
                        </a:spcAft>
                        <a:buNone/>
                      </a:pPr>
                      <a:r>
                        <a:rPr lang="en" sz="800" b="1" u="none" strike="noStrike" cap="none">
                          <a:latin typeface="Roboto Condensed"/>
                          <a:ea typeface="Roboto Condensed"/>
                          <a:cs typeface="Roboto Condensed"/>
                          <a:sym typeface="Roboto Condensed"/>
                        </a:rPr>
                        <a:t>Thal Type</a:t>
                      </a:r>
                      <a:endParaRPr b="1"/>
                    </a:p>
                  </a:txBody>
                  <a:tcPr marL="91450" marR="91450" marT="45725" marB="45725">
                    <a:solidFill>
                      <a:srgbClr val="F6BF9C"/>
                    </a:solidFill>
                  </a:tcPr>
                </a:tc>
                <a:extLst>
                  <a:ext uri="{0D108BD9-81ED-4DB2-BD59-A6C34878D82A}">
                    <a16:rowId xmlns:a16="http://schemas.microsoft.com/office/drawing/2014/main" val="10000"/>
                  </a:ext>
                </a:extLst>
              </a:tr>
              <a:tr h="370850">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48</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Female</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Typical Angina</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130</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275</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No</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Abnormal</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139</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No</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0.2</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Downsloping</a:t>
                      </a:r>
                      <a:endParaRPr sz="800" u="none" strike="noStrike" cap="none">
                        <a:latin typeface="Roboto Condensed"/>
                        <a:ea typeface="Roboto Condensed"/>
                        <a:cs typeface="Roboto Condensed"/>
                        <a:sym typeface="Roboto Condensed"/>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Zero</a:t>
                      </a:r>
                      <a:endParaRPr/>
                    </a:p>
                  </a:txBody>
                  <a:tcPr marL="91450" marR="91450" marT="45725" marB="45725">
                    <a:solidFill>
                      <a:schemeClr val="lt1"/>
                    </a:solidFill>
                  </a:tcPr>
                </a:tc>
                <a:tc>
                  <a:txBody>
                    <a:bodyPr/>
                    <a:lstStyle/>
                    <a:p>
                      <a:pPr marL="0" marR="0" lvl="0" indent="0" algn="ctr" rtl="0">
                        <a:lnSpc>
                          <a:spcPct val="100000"/>
                        </a:lnSpc>
                        <a:spcBef>
                          <a:spcPts val="0"/>
                        </a:spcBef>
                        <a:spcAft>
                          <a:spcPts val="0"/>
                        </a:spcAft>
                        <a:buNone/>
                      </a:pPr>
                      <a:r>
                        <a:rPr lang="en" sz="800" u="none" strike="noStrike" cap="none">
                          <a:latin typeface="Roboto Condensed"/>
                          <a:ea typeface="Roboto Condensed"/>
                          <a:cs typeface="Roboto Condensed"/>
                          <a:sym typeface="Roboto Condensed"/>
                        </a:rPr>
                        <a:t>Defect</a:t>
                      </a:r>
                      <a:endParaRPr/>
                    </a:p>
                  </a:txBody>
                  <a:tcPr marL="91450" marR="91450" marT="45725" marB="45725">
                    <a:solidFill>
                      <a:schemeClr val="lt1"/>
                    </a:solidFill>
                  </a:tcPr>
                </a:tc>
                <a:extLst>
                  <a:ext uri="{0D108BD9-81ED-4DB2-BD59-A6C34878D82A}">
                    <a16:rowId xmlns:a16="http://schemas.microsoft.com/office/drawing/2014/main" val="10001"/>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72"/>
                                        </p:tgtEl>
                                        <p:attrNameLst>
                                          <p:attrName>style.visibility</p:attrName>
                                        </p:attrNameLst>
                                      </p:cBhvr>
                                      <p:to>
                                        <p:strVal val="visible"/>
                                      </p:to>
                                    </p:set>
                                    <p:animEffect transition="in" filter="fade">
                                      <p:cBhvr>
                                        <p:cTn id="7" dur="1000"/>
                                        <p:tgtEl>
                                          <p:spTgt spid="707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70"/>
                                        </p:tgtEl>
                                        <p:attrNameLst>
                                          <p:attrName>style.visibility</p:attrName>
                                        </p:attrNameLst>
                                      </p:cBhvr>
                                      <p:to>
                                        <p:strVal val="visible"/>
                                      </p:to>
                                    </p:set>
                                    <p:animEffect transition="in" filter="fade">
                                      <p:cBhvr>
                                        <p:cTn id="12" dur="1000"/>
                                        <p:tgtEl>
                                          <p:spTgt spid="707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071"/>
                                        </p:tgtEl>
                                        <p:attrNameLst>
                                          <p:attrName>style.visibility</p:attrName>
                                        </p:attrNameLst>
                                      </p:cBhvr>
                                      <p:to>
                                        <p:strVal val="visible"/>
                                      </p:to>
                                    </p:set>
                                    <p:animEffect transition="in" filter="fade">
                                      <p:cBhvr>
                                        <p:cTn id="17" dur="1000"/>
                                        <p:tgtEl>
                                          <p:spTgt spid="70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076"/>
        <p:cNvGrpSpPr/>
        <p:nvPr/>
      </p:nvGrpSpPr>
      <p:grpSpPr>
        <a:xfrm>
          <a:off x="0" y="0"/>
          <a:ext cx="0" cy="0"/>
          <a:chOff x="0" y="0"/>
          <a:chExt cx="0" cy="0"/>
        </a:xfrm>
      </p:grpSpPr>
      <p:sp>
        <p:nvSpPr>
          <p:cNvPr id="7077" name="Google Shape;7077;p134"/>
          <p:cNvSpPr txBox="1">
            <a:spLocks noGrp="1"/>
          </p:cNvSpPr>
          <p:nvPr>
            <p:ph type="ctrTitle"/>
          </p:nvPr>
        </p:nvSpPr>
        <p:spPr>
          <a:xfrm>
            <a:off x="720000" y="0"/>
            <a:ext cx="7704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Demonstration</a:t>
            </a:r>
            <a:endParaRPr/>
          </a:p>
        </p:txBody>
      </p:sp>
      <p:grpSp>
        <p:nvGrpSpPr>
          <p:cNvPr id="7078" name="Google Shape;7078;p134"/>
          <p:cNvGrpSpPr/>
          <p:nvPr/>
        </p:nvGrpSpPr>
        <p:grpSpPr>
          <a:xfrm>
            <a:off x="2239924" y="126127"/>
            <a:ext cx="689289" cy="603816"/>
            <a:chOff x="2768600" y="1372700"/>
            <a:chExt cx="794203" cy="627015"/>
          </a:xfrm>
        </p:grpSpPr>
        <p:sp>
          <p:nvSpPr>
            <p:cNvPr id="7079" name="Google Shape;7079;p134"/>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7080" name="Google Shape;7080;p134"/>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81" name="Google Shape;7081;p134"/>
          <p:cNvSpPr txBox="1"/>
          <p:nvPr/>
        </p:nvSpPr>
        <p:spPr>
          <a:xfrm>
            <a:off x="2169968" y="195497"/>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800" b="1" i="0" u="none" strike="noStrike" cap="none">
                <a:solidFill>
                  <a:srgbClr val="000000"/>
                </a:solidFill>
                <a:latin typeface="Neucha"/>
                <a:ea typeface="Neucha"/>
                <a:cs typeface="Neucha"/>
                <a:sym typeface="Neucha"/>
              </a:rPr>
              <a:t>0</a:t>
            </a:r>
            <a:r>
              <a:rPr lang="en" sz="2800" b="1">
                <a:latin typeface="Neucha"/>
                <a:ea typeface="Neucha"/>
                <a:cs typeface="Neucha"/>
                <a:sym typeface="Neucha"/>
              </a:rPr>
              <a:t>6</a:t>
            </a:r>
            <a:endParaRPr/>
          </a:p>
        </p:txBody>
      </p:sp>
      <p:pic>
        <p:nvPicPr>
          <p:cNvPr id="3" name="Heart Disease">
            <a:hlinkClick r:id="" action="ppaction://media"/>
            <a:extLst>
              <a:ext uri="{FF2B5EF4-FFF2-40B4-BE49-F238E27FC236}">
                <a16:creationId xmlns:a16="http://schemas.microsoft.com/office/drawing/2014/main" id="{890DE3A0-E847-423D-9CAD-8664A7C224B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99460" y="1083362"/>
            <a:ext cx="7145080" cy="386280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4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77"/>
        <p:cNvGrpSpPr/>
        <p:nvPr/>
      </p:nvGrpSpPr>
      <p:grpSpPr>
        <a:xfrm>
          <a:off x="0" y="0"/>
          <a:ext cx="0" cy="0"/>
          <a:chOff x="0" y="0"/>
          <a:chExt cx="0" cy="0"/>
        </a:xfrm>
      </p:grpSpPr>
      <p:sp>
        <p:nvSpPr>
          <p:cNvPr id="6678" name="Google Shape;6678;p118"/>
          <p:cNvSpPr txBox="1">
            <a:spLocks noGrp="1"/>
          </p:cNvSpPr>
          <p:nvPr>
            <p:ph type="ctrTitle" idx="2"/>
          </p:nvPr>
        </p:nvSpPr>
        <p:spPr>
          <a:xfrm>
            <a:off x="2377500" y="422850"/>
            <a:ext cx="4389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t>Contents</a:t>
            </a:r>
            <a:endParaRPr sz="4000"/>
          </a:p>
        </p:txBody>
      </p:sp>
      <p:grpSp>
        <p:nvGrpSpPr>
          <p:cNvPr id="6679" name="Google Shape;6679;p118"/>
          <p:cNvGrpSpPr/>
          <p:nvPr/>
        </p:nvGrpSpPr>
        <p:grpSpPr>
          <a:xfrm>
            <a:off x="4296526" y="3071732"/>
            <a:ext cx="689289" cy="603816"/>
            <a:chOff x="2768600" y="1372700"/>
            <a:chExt cx="794203" cy="627015"/>
          </a:xfrm>
        </p:grpSpPr>
        <p:sp>
          <p:nvSpPr>
            <p:cNvPr id="6680" name="Google Shape;6680;p118"/>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81" name="Google Shape;6681;p118"/>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118"/>
          <p:cNvGrpSpPr/>
          <p:nvPr/>
        </p:nvGrpSpPr>
        <p:grpSpPr>
          <a:xfrm>
            <a:off x="1736306" y="3071729"/>
            <a:ext cx="689289" cy="603816"/>
            <a:chOff x="2768600" y="1372700"/>
            <a:chExt cx="794203" cy="627015"/>
          </a:xfrm>
        </p:grpSpPr>
        <p:sp>
          <p:nvSpPr>
            <p:cNvPr id="6683" name="Google Shape;6683;p118"/>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84" name="Google Shape;6684;p118"/>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118"/>
          <p:cNvGrpSpPr/>
          <p:nvPr/>
        </p:nvGrpSpPr>
        <p:grpSpPr>
          <a:xfrm>
            <a:off x="6787675" y="1329244"/>
            <a:ext cx="689289" cy="603816"/>
            <a:chOff x="2768600" y="1372700"/>
            <a:chExt cx="794203" cy="627015"/>
          </a:xfrm>
        </p:grpSpPr>
        <p:sp>
          <p:nvSpPr>
            <p:cNvPr id="6686" name="Google Shape;6686;p118"/>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87" name="Google Shape;6687;p118"/>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118"/>
          <p:cNvGrpSpPr/>
          <p:nvPr/>
        </p:nvGrpSpPr>
        <p:grpSpPr>
          <a:xfrm>
            <a:off x="4227355" y="1325639"/>
            <a:ext cx="689289" cy="603816"/>
            <a:chOff x="2768600" y="1372700"/>
            <a:chExt cx="794203" cy="627015"/>
          </a:xfrm>
        </p:grpSpPr>
        <p:sp>
          <p:nvSpPr>
            <p:cNvPr id="6689" name="Google Shape;6689;p118"/>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90" name="Google Shape;6690;p118"/>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118"/>
          <p:cNvGrpSpPr/>
          <p:nvPr/>
        </p:nvGrpSpPr>
        <p:grpSpPr>
          <a:xfrm>
            <a:off x="1667035" y="1332977"/>
            <a:ext cx="689289" cy="603816"/>
            <a:chOff x="2768600" y="1372700"/>
            <a:chExt cx="794203" cy="627015"/>
          </a:xfrm>
        </p:grpSpPr>
        <p:sp>
          <p:nvSpPr>
            <p:cNvPr id="6692" name="Google Shape;6692;p118"/>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93" name="Google Shape;6693;p118"/>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4" name="Google Shape;6694;p118"/>
          <p:cNvSpPr txBox="1">
            <a:spLocks noGrp="1"/>
          </p:cNvSpPr>
          <p:nvPr>
            <p:ph type="title"/>
          </p:nvPr>
        </p:nvSpPr>
        <p:spPr>
          <a:xfrm>
            <a:off x="1596968" y="1427025"/>
            <a:ext cx="829200" cy="44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695" name="Google Shape;6695;p118"/>
          <p:cNvSpPr txBox="1">
            <a:spLocks noGrp="1"/>
          </p:cNvSpPr>
          <p:nvPr>
            <p:ph type="subTitle" idx="3"/>
          </p:nvPr>
        </p:nvSpPr>
        <p:spPr>
          <a:xfrm>
            <a:off x="946380" y="1922291"/>
            <a:ext cx="2130600" cy="44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Description</a:t>
            </a:r>
            <a:endParaRPr/>
          </a:p>
        </p:txBody>
      </p:sp>
      <p:sp>
        <p:nvSpPr>
          <p:cNvPr id="6696" name="Google Shape;6696;p118"/>
          <p:cNvSpPr txBox="1">
            <a:spLocks noGrp="1"/>
          </p:cNvSpPr>
          <p:nvPr>
            <p:ph type="title" idx="5"/>
          </p:nvPr>
        </p:nvSpPr>
        <p:spPr>
          <a:xfrm>
            <a:off x="4158104" y="1429400"/>
            <a:ext cx="829200" cy="44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697" name="Google Shape;6697;p118"/>
          <p:cNvSpPr txBox="1">
            <a:spLocks noGrp="1"/>
          </p:cNvSpPr>
          <p:nvPr>
            <p:ph type="subTitle" idx="6"/>
          </p:nvPr>
        </p:nvSpPr>
        <p:spPr>
          <a:xfrm>
            <a:off x="3506700" y="1924675"/>
            <a:ext cx="2279400" cy="44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Statement</a:t>
            </a:r>
            <a:endParaRPr/>
          </a:p>
        </p:txBody>
      </p:sp>
      <p:sp>
        <p:nvSpPr>
          <p:cNvPr id="6698" name="Google Shape;6698;p118"/>
          <p:cNvSpPr txBox="1">
            <a:spLocks noGrp="1"/>
          </p:cNvSpPr>
          <p:nvPr>
            <p:ph type="title" idx="8"/>
          </p:nvPr>
        </p:nvSpPr>
        <p:spPr>
          <a:xfrm>
            <a:off x="6717608" y="1429400"/>
            <a:ext cx="829200" cy="44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699" name="Google Shape;6699;p118"/>
          <p:cNvSpPr txBox="1">
            <a:spLocks noGrp="1"/>
          </p:cNvSpPr>
          <p:nvPr>
            <p:ph type="subTitle" idx="9"/>
          </p:nvPr>
        </p:nvSpPr>
        <p:spPr>
          <a:xfrm>
            <a:off x="6067020" y="2250563"/>
            <a:ext cx="2130600" cy="44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Exploratory Data Analysis</a:t>
            </a:r>
            <a:endParaRPr/>
          </a:p>
        </p:txBody>
      </p:sp>
      <p:sp>
        <p:nvSpPr>
          <p:cNvPr id="6700" name="Google Shape;6700;p118"/>
          <p:cNvSpPr txBox="1">
            <a:spLocks noGrp="1"/>
          </p:cNvSpPr>
          <p:nvPr>
            <p:ph type="title" idx="14"/>
          </p:nvPr>
        </p:nvSpPr>
        <p:spPr>
          <a:xfrm>
            <a:off x="1666239" y="3144848"/>
            <a:ext cx="829200" cy="44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701" name="Google Shape;6701;p118"/>
          <p:cNvSpPr txBox="1">
            <a:spLocks noGrp="1"/>
          </p:cNvSpPr>
          <p:nvPr>
            <p:ph type="subTitle" idx="15"/>
          </p:nvPr>
        </p:nvSpPr>
        <p:spPr>
          <a:xfrm>
            <a:off x="1015651" y="3640114"/>
            <a:ext cx="2130600" cy="44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6702" name="Google Shape;6702;p118"/>
          <p:cNvSpPr txBox="1">
            <a:spLocks noGrp="1"/>
          </p:cNvSpPr>
          <p:nvPr>
            <p:ph type="title" idx="17"/>
          </p:nvPr>
        </p:nvSpPr>
        <p:spPr>
          <a:xfrm>
            <a:off x="4226559" y="3147223"/>
            <a:ext cx="829200" cy="44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6703" name="Google Shape;6703;p118"/>
          <p:cNvSpPr txBox="1">
            <a:spLocks noGrp="1"/>
          </p:cNvSpPr>
          <p:nvPr>
            <p:ph type="subTitle" idx="18"/>
          </p:nvPr>
        </p:nvSpPr>
        <p:spPr>
          <a:xfrm>
            <a:off x="3575846" y="3995289"/>
            <a:ext cx="2130600" cy="44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Results and Findings</a:t>
            </a:r>
            <a:endParaRPr/>
          </a:p>
        </p:txBody>
      </p:sp>
      <p:grpSp>
        <p:nvGrpSpPr>
          <p:cNvPr id="6704" name="Google Shape;6704;p118"/>
          <p:cNvGrpSpPr/>
          <p:nvPr/>
        </p:nvGrpSpPr>
        <p:grpSpPr>
          <a:xfrm>
            <a:off x="6915126" y="3071745"/>
            <a:ext cx="689289" cy="603816"/>
            <a:chOff x="2768600" y="1372700"/>
            <a:chExt cx="794203" cy="627015"/>
          </a:xfrm>
        </p:grpSpPr>
        <p:sp>
          <p:nvSpPr>
            <p:cNvPr id="6705" name="Google Shape;6705;p118"/>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706" name="Google Shape;6706;p118"/>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7" name="Google Shape;6707;p118"/>
          <p:cNvSpPr txBox="1">
            <a:spLocks noGrp="1"/>
          </p:cNvSpPr>
          <p:nvPr>
            <p:ph type="title" idx="17"/>
          </p:nvPr>
        </p:nvSpPr>
        <p:spPr>
          <a:xfrm>
            <a:off x="6856709" y="3150598"/>
            <a:ext cx="829200" cy="44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6708" name="Google Shape;6708;p118"/>
          <p:cNvSpPr txBox="1">
            <a:spLocks noGrp="1"/>
          </p:cNvSpPr>
          <p:nvPr>
            <p:ph type="subTitle" idx="18"/>
          </p:nvPr>
        </p:nvSpPr>
        <p:spPr>
          <a:xfrm>
            <a:off x="6304371" y="3995289"/>
            <a:ext cx="2130600" cy="44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Demonstration Video</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85"/>
                                        </p:tgtEl>
                                        <p:attrNameLst>
                                          <p:attrName>style.visibility</p:attrName>
                                        </p:attrNameLst>
                                      </p:cBhvr>
                                      <p:to>
                                        <p:strVal val="visible"/>
                                      </p:to>
                                    </p:set>
                                    <p:animEffect transition="in" filter="fade">
                                      <p:cBhvr>
                                        <p:cTn id="7" dur="1000"/>
                                        <p:tgtEl>
                                          <p:spTgt spid="6685"/>
                                        </p:tgtEl>
                                      </p:cBhvr>
                                    </p:animEffect>
                                  </p:childTnLst>
                                </p:cTn>
                              </p:par>
                              <p:par>
                                <p:cTn id="8" presetID="10" presetClass="entr" presetSubtype="0" fill="hold" nodeType="withEffect">
                                  <p:stCondLst>
                                    <p:cond delay="0"/>
                                  </p:stCondLst>
                                  <p:childTnLst>
                                    <p:set>
                                      <p:cBhvr>
                                        <p:cTn id="9" dur="1" fill="hold">
                                          <p:stCondLst>
                                            <p:cond delay="0"/>
                                          </p:stCondLst>
                                        </p:cTn>
                                        <p:tgtEl>
                                          <p:spTgt spid="6688"/>
                                        </p:tgtEl>
                                        <p:attrNameLst>
                                          <p:attrName>style.visibility</p:attrName>
                                        </p:attrNameLst>
                                      </p:cBhvr>
                                      <p:to>
                                        <p:strVal val="visible"/>
                                      </p:to>
                                    </p:set>
                                    <p:animEffect transition="in" filter="fade">
                                      <p:cBhvr>
                                        <p:cTn id="10" dur="1000"/>
                                        <p:tgtEl>
                                          <p:spTgt spid="6688"/>
                                        </p:tgtEl>
                                      </p:cBhvr>
                                    </p:animEffect>
                                  </p:childTnLst>
                                </p:cTn>
                              </p:par>
                              <p:par>
                                <p:cTn id="11" presetID="10" presetClass="entr" presetSubtype="0" fill="hold" nodeType="withEffect">
                                  <p:stCondLst>
                                    <p:cond delay="0"/>
                                  </p:stCondLst>
                                  <p:childTnLst>
                                    <p:set>
                                      <p:cBhvr>
                                        <p:cTn id="12" dur="1" fill="hold">
                                          <p:stCondLst>
                                            <p:cond delay="0"/>
                                          </p:stCondLst>
                                        </p:cTn>
                                        <p:tgtEl>
                                          <p:spTgt spid="6691"/>
                                        </p:tgtEl>
                                        <p:attrNameLst>
                                          <p:attrName>style.visibility</p:attrName>
                                        </p:attrNameLst>
                                      </p:cBhvr>
                                      <p:to>
                                        <p:strVal val="visible"/>
                                      </p:to>
                                    </p:set>
                                    <p:animEffect transition="in" filter="fade">
                                      <p:cBhvr>
                                        <p:cTn id="13" dur="1000"/>
                                        <p:tgtEl>
                                          <p:spTgt spid="6691"/>
                                        </p:tgtEl>
                                      </p:cBhvr>
                                    </p:animEffect>
                                  </p:childTnLst>
                                </p:cTn>
                              </p:par>
                              <p:par>
                                <p:cTn id="14" presetID="10" presetClass="entr" presetSubtype="0" fill="hold" nodeType="withEffect">
                                  <p:stCondLst>
                                    <p:cond delay="0"/>
                                  </p:stCondLst>
                                  <p:childTnLst>
                                    <p:set>
                                      <p:cBhvr>
                                        <p:cTn id="15" dur="1" fill="hold">
                                          <p:stCondLst>
                                            <p:cond delay="0"/>
                                          </p:stCondLst>
                                        </p:cTn>
                                        <p:tgtEl>
                                          <p:spTgt spid="6694"/>
                                        </p:tgtEl>
                                        <p:attrNameLst>
                                          <p:attrName>style.visibility</p:attrName>
                                        </p:attrNameLst>
                                      </p:cBhvr>
                                      <p:to>
                                        <p:strVal val="visible"/>
                                      </p:to>
                                    </p:set>
                                    <p:animEffect transition="in" filter="fade">
                                      <p:cBhvr>
                                        <p:cTn id="16" dur="1000"/>
                                        <p:tgtEl>
                                          <p:spTgt spid="6694"/>
                                        </p:tgtEl>
                                      </p:cBhvr>
                                    </p:animEffect>
                                  </p:childTnLst>
                                </p:cTn>
                              </p:par>
                              <p:par>
                                <p:cTn id="17" presetID="10" presetClass="entr" presetSubtype="0" fill="hold" nodeType="withEffect">
                                  <p:stCondLst>
                                    <p:cond delay="0"/>
                                  </p:stCondLst>
                                  <p:childTnLst>
                                    <p:set>
                                      <p:cBhvr>
                                        <p:cTn id="18" dur="1" fill="hold">
                                          <p:stCondLst>
                                            <p:cond delay="0"/>
                                          </p:stCondLst>
                                        </p:cTn>
                                        <p:tgtEl>
                                          <p:spTgt spid="6695"/>
                                        </p:tgtEl>
                                        <p:attrNameLst>
                                          <p:attrName>style.visibility</p:attrName>
                                        </p:attrNameLst>
                                      </p:cBhvr>
                                      <p:to>
                                        <p:strVal val="visible"/>
                                      </p:to>
                                    </p:set>
                                    <p:animEffect transition="in" filter="fade">
                                      <p:cBhvr>
                                        <p:cTn id="19" dur="1000"/>
                                        <p:tgtEl>
                                          <p:spTgt spid="6695"/>
                                        </p:tgtEl>
                                      </p:cBhvr>
                                    </p:animEffect>
                                  </p:childTnLst>
                                </p:cTn>
                              </p:par>
                              <p:par>
                                <p:cTn id="20" presetID="10" presetClass="entr" presetSubtype="0" fill="hold" nodeType="withEffect">
                                  <p:stCondLst>
                                    <p:cond delay="0"/>
                                  </p:stCondLst>
                                  <p:childTnLst>
                                    <p:set>
                                      <p:cBhvr>
                                        <p:cTn id="21" dur="1" fill="hold">
                                          <p:stCondLst>
                                            <p:cond delay="0"/>
                                          </p:stCondLst>
                                        </p:cTn>
                                        <p:tgtEl>
                                          <p:spTgt spid="6696"/>
                                        </p:tgtEl>
                                        <p:attrNameLst>
                                          <p:attrName>style.visibility</p:attrName>
                                        </p:attrNameLst>
                                      </p:cBhvr>
                                      <p:to>
                                        <p:strVal val="visible"/>
                                      </p:to>
                                    </p:set>
                                    <p:animEffect transition="in" filter="fade">
                                      <p:cBhvr>
                                        <p:cTn id="22" dur="1000"/>
                                        <p:tgtEl>
                                          <p:spTgt spid="6696"/>
                                        </p:tgtEl>
                                      </p:cBhvr>
                                    </p:animEffect>
                                  </p:childTnLst>
                                </p:cTn>
                              </p:par>
                              <p:par>
                                <p:cTn id="23" presetID="10" presetClass="entr" presetSubtype="0" fill="hold" nodeType="withEffect">
                                  <p:stCondLst>
                                    <p:cond delay="0"/>
                                  </p:stCondLst>
                                  <p:childTnLst>
                                    <p:set>
                                      <p:cBhvr>
                                        <p:cTn id="24" dur="1" fill="hold">
                                          <p:stCondLst>
                                            <p:cond delay="0"/>
                                          </p:stCondLst>
                                        </p:cTn>
                                        <p:tgtEl>
                                          <p:spTgt spid="6697"/>
                                        </p:tgtEl>
                                        <p:attrNameLst>
                                          <p:attrName>style.visibility</p:attrName>
                                        </p:attrNameLst>
                                      </p:cBhvr>
                                      <p:to>
                                        <p:strVal val="visible"/>
                                      </p:to>
                                    </p:set>
                                    <p:animEffect transition="in" filter="fade">
                                      <p:cBhvr>
                                        <p:cTn id="25" dur="1000"/>
                                        <p:tgtEl>
                                          <p:spTgt spid="6697"/>
                                        </p:tgtEl>
                                      </p:cBhvr>
                                    </p:animEffect>
                                  </p:childTnLst>
                                </p:cTn>
                              </p:par>
                              <p:par>
                                <p:cTn id="26" presetID="10" presetClass="entr" presetSubtype="0" fill="hold" nodeType="withEffect">
                                  <p:stCondLst>
                                    <p:cond delay="0"/>
                                  </p:stCondLst>
                                  <p:childTnLst>
                                    <p:set>
                                      <p:cBhvr>
                                        <p:cTn id="27" dur="1" fill="hold">
                                          <p:stCondLst>
                                            <p:cond delay="0"/>
                                          </p:stCondLst>
                                        </p:cTn>
                                        <p:tgtEl>
                                          <p:spTgt spid="6698"/>
                                        </p:tgtEl>
                                        <p:attrNameLst>
                                          <p:attrName>style.visibility</p:attrName>
                                        </p:attrNameLst>
                                      </p:cBhvr>
                                      <p:to>
                                        <p:strVal val="visible"/>
                                      </p:to>
                                    </p:set>
                                    <p:animEffect transition="in" filter="fade">
                                      <p:cBhvr>
                                        <p:cTn id="28" dur="1000"/>
                                        <p:tgtEl>
                                          <p:spTgt spid="6698"/>
                                        </p:tgtEl>
                                      </p:cBhvr>
                                    </p:animEffect>
                                  </p:childTnLst>
                                </p:cTn>
                              </p:par>
                              <p:par>
                                <p:cTn id="29" presetID="10" presetClass="entr" presetSubtype="0" fill="hold" nodeType="withEffect">
                                  <p:stCondLst>
                                    <p:cond delay="0"/>
                                  </p:stCondLst>
                                  <p:childTnLst>
                                    <p:set>
                                      <p:cBhvr>
                                        <p:cTn id="30" dur="1" fill="hold">
                                          <p:stCondLst>
                                            <p:cond delay="0"/>
                                          </p:stCondLst>
                                        </p:cTn>
                                        <p:tgtEl>
                                          <p:spTgt spid="6699"/>
                                        </p:tgtEl>
                                        <p:attrNameLst>
                                          <p:attrName>style.visibility</p:attrName>
                                        </p:attrNameLst>
                                      </p:cBhvr>
                                      <p:to>
                                        <p:strVal val="visible"/>
                                      </p:to>
                                    </p:set>
                                    <p:animEffect transition="in" filter="fade">
                                      <p:cBhvr>
                                        <p:cTn id="31" dur="1000"/>
                                        <p:tgtEl>
                                          <p:spTgt spid="669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6679"/>
                                        </p:tgtEl>
                                        <p:attrNameLst>
                                          <p:attrName>style.visibility</p:attrName>
                                        </p:attrNameLst>
                                      </p:cBhvr>
                                      <p:to>
                                        <p:strVal val="visible"/>
                                      </p:to>
                                    </p:set>
                                    <p:animEffect transition="in" filter="fade">
                                      <p:cBhvr>
                                        <p:cTn id="36" dur="1000"/>
                                        <p:tgtEl>
                                          <p:spTgt spid="6679"/>
                                        </p:tgtEl>
                                      </p:cBhvr>
                                    </p:animEffect>
                                  </p:childTnLst>
                                </p:cTn>
                              </p:par>
                              <p:par>
                                <p:cTn id="37" presetID="10" presetClass="entr" presetSubtype="0" fill="hold" nodeType="withEffect">
                                  <p:stCondLst>
                                    <p:cond delay="0"/>
                                  </p:stCondLst>
                                  <p:childTnLst>
                                    <p:set>
                                      <p:cBhvr>
                                        <p:cTn id="38" dur="1" fill="hold">
                                          <p:stCondLst>
                                            <p:cond delay="0"/>
                                          </p:stCondLst>
                                        </p:cTn>
                                        <p:tgtEl>
                                          <p:spTgt spid="6682"/>
                                        </p:tgtEl>
                                        <p:attrNameLst>
                                          <p:attrName>style.visibility</p:attrName>
                                        </p:attrNameLst>
                                      </p:cBhvr>
                                      <p:to>
                                        <p:strVal val="visible"/>
                                      </p:to>
                                    </p:set>
                                    <p:animEffect transition="in" filter="fade">
                                      <p:cBhvr>
                                        <p:cTn id="39" dur="1000"/>
                                        <p:tgtEl>
                                          <p:spTgt spid="6682"/>
                                        </p:tgtEl>
                                      </p:cBhvr>
                                    </p:animEffect>
                                  </p:childTnLst>
                                </p:cTn>
                              </p:par>
                              <p:par>
                                <p:cTn id="40" presetID="10" presetClass="entr" presetSubtype="0" fill="hold" nodeType="withEffect">
                                  <p:stCondLst>
                                    <p:cond delay="0"/>
                                  </p:stCondLst>
                                  <p:childTnLst>
                                    <p:set>
                                      <p:cBhvr>
                                        <p:cTn id="41" dur="1" fill="hold">
                                          <p:stCondLst>
                                            <p:cond delay="0"/>
                                          </p:stCondLst>
                                        </p:cTn>
                                        <p:tgtEl>
                                          <p:spTgt spid="6700"/>
                                        </p:tgtEl>
                                        <p:attrNameLst>
                                          <p:attrName>style.visibility</p:attrName>
                                        </p:attrNameLst>
                                      </p:cBhvr>
                                      <p:to>
                                        <p:strVal val="visible"/>
                                      </p:to>
                                    </p:set>
                                    <p:animEffect transition="in" filter="fade">
                                      <p:cBhvr>
                                        <p:cTn id="42" dur="1000"/>
                                        <p:tgtEl>
                                          <p:spTgt spid="6700"/>
                                        </p:tgtEl>
                                      </p:cBhvr>
                                    </p:animEffect>
                                  </p:childTnLst>
                                </p:cTn>
                              </p:par>
                              <p:par>
                                <p:cTn id="43" presetID="10" presetClass="entr" presetSubtype="0" fill="hold" nodeType="withEffect">
                                  <p:stCondLst>
                                    <p:cond delay="0"/>
                                  </p:stCondLst>
                                  <p:childTnLst>
                                    <p:set>
                                      <p:cBhvr>
                                        <p:cTn id="44" dur="1" fill="hold">
                                          <p:stCondLst>
                                            <p:cond delay="0"/>
                                          </p:stCondLst>
                                        </p:cTn>
                                        <p:tgtEl>
                                          <p:spTgt spid="6701"/>
                                        </p:tgtEl>
                                        <p:attrNameLst>
                                          <p:attrName>style.visibility</p:attrName>
                                        </p:attrNameLst>
                                      </p:cBhvr>
                                      <p:to>
                                        <p:strVal val="visible"/>
                                      </p:to>
                                    </p:set>
                                    <p:animEffect transition="in" filter="fade">
                                      <p:cBhvr>
                                        <p:cTn id="45" dur="1000"/>
                                        <p:tgtEl>
                                          <p:spTgt spid="6701"/>
                                        </p:tgtEl>
                                      </p:cBhvr>
                                    </p:animEffect>
                                  </p:childTnLst>
                                </p:cTn>
                              </p:par>
                              <p:par>
                                <p:cTn id="46" presetID="10" presetClass="entr" presetSubtype="0" fill="hold" nodeType="withEffect">
                                  <p:stCondLst>
                                    <p:cond delay="0"/>
                                  </p:stCondLst>
                                  <p:childTnLst>
                                    <p:set>
                                      <p:cBhvr>
                                        <p:cTn id="47" dur="1" fill="hold">
                                          <p:stCondLst>
                                            <p:cond delay="0"/>
                                          </p:stCondLst>
                                        </p:cTn>
                                        <p:tgtEl>
                                          <p:spTgt spid="6702"/>
                                        </p:tgtEl>
                                        <p:attrNameLst>
                                          <p:attrName>style.visibility</p:attrName>
                                        </p:attrNameLst>
                                      </p:cBhvr>
                                      <p:to>
                                        <p:strVal val="visible"/>
                                      </p:to>
                                    </p:set>
                                    <p:animEffect transition="in" filter="fade">
                                      <p:cBhvr>
                                        <p:cTn id="48" dur="1000"/>
                                        <p:tgtEl>
                                          <p:spTgt spid="6702"/>
                                        </p:tgtEl>
                                      </p:cBhvr>
                                    </p:animEffect>
                                  </p:childTnLst>
                                </p:cTn>
                              </p:par>
                              <p:par>
                                <p:cTn id="49" presetID="10" presetClass="entr" presetSubtype="0" fill="hold" nodeType="withEffect">
                                  <p:stCondLst>
                                    <p:cond delay="0"/>
                                  </p:stCondLst>
                                  <p:childTnLst>
                                    <p:set>
                                      <p:cBhvr>
                                        <p:cTn id="50" dur="1" fill="hold">
                                          <p:stCondLst>
                                            <p:cond delay="0"/>
                                          </p:stCondLst>
                                        </p:cTn>
                                        <p:tgtEl>
                                          <p:spTgt spid="6703"/>
                                        </p:tgtEl>
                                        <p:attrNameLst>
                                          <p:attrName>style.visibility</p:attrName>
                                        </p:attrNameLst>
                                      </p:cBhvr>
                                      <p:to>
                                        <p:strVal val="visible"/>
                                      </p:to>
                                    </p:set>
                                    <p:animEffect transition="in" filter="fade">
                                      <p:cBhvr>
                                        <p:cTn id="51" dur="1000"/>
                                        <p:tgtEl>
                                          <p:spTgt spid="6703"/>
                                        </p:tgtEl>
                                      </p:cBhvr>
                                    </p:animEffect>
                                  </p:childTnLst>
                                </p:cTn>
                              </p:par>
                              <p:par>
                                <p:cTn id="52" presetID="10" presetClass="entr" presetSubtype="0" fill="hold" nodeType="withEffect">
                                  <p:stCondLst>
                                    <p:cond delay="0"/>
                                  </p:stCondLst>
                                  <p:childTnLst>
                                    <p:set>
                                      <p:cBhvr>
                                        <p:cTn id="53" dur="1" fill="hold">
                                          <p:stCondLst>
                                            <p:cond delay="0"/>
                                          </p:stCondLst>
                                        </p:cTn>
                                        <p:tgtEl>
                                          <p:spTgt spid="6704"/>
                                        </p:tgtEl>
                                        <p:attrNameLst>
                                          <p:attrName>style.visibility</p:attrName>
                                        </p:attrNameLst>
                                      </p:cBhvr>
                                      <p:to>
                                        <p:strVal val="visible"/>
                                      </p:to>
                                    </p:set>
                                    <p:animEffect transition="in" filter="fade">
                                      <p:cBhvr>
                                        <p:cTn id="54" dur="1000"/>
                                        <p:tgtEl>
                                          <p:spTgt spid="6704"/>
                                        </p:tgtEl>
                                      </p:cBhvr>
                                    </p:animEffect>
                                  </p:childTnLst>
                                </p:cTn>
                              </p:par>
                              <p:par>
                                <p:cTn id="55" presetID="10" presetClass="entr" presetSubtype="0" fill="hold" nodeType="withEffect">
                                  <p:stCondLst>
                                    <p:cond delay="0"/>
                                  </p:stCondLst>
                                  <p:childTnLst>
                                    <p:set>
                                      <p:cBhvr>
                                        <p:cTn id="56" dur="1" fill="hold">
                                          <p:stCondLst>
                                            <p:cond delay="0"/>
                                          </p:stCondLst>
                                        </p:cTn>
                                        <p:tgtEl>
                                          <p:spTgt spid="6707"/>
                                        </p:tgtEl>
                                        <p:attrNameLst>
                                          <p:attrName>style.visibility</p:attrName>
                                        </p:attrNameLst>
                                      </p:cBhvr>
                                      <p:to>
                                        <p:strVal val="visible"/>
                                      </p:to>
                                    </p:set>
                                    <p:animEffect transition="in" filter="fade">
                                      <p:cBhvr>
                                        <p:cTn id="57" dur="1000"/>
                                        <p:tgtEl>
                                          <p:spTgt spid="6707"/>
                                        </p:tgtEl>
                                      </p:cBhvr>
                                    </p:animEffect>
                                  </p:childTnLst>
                                </p:cTn>
                              </p:par>
                              <p:par>
                                <p:cTn id="58" presetID="10" presetClass="entr" presetSubtype="0" fill="hold" nodeType="withEffect">
                                  <p:stCondLst>
                                    <p:cond delay="0"/>
                                  </p:stCondLst>
                                  <p:childTnLst>
                                    <p:set>
                                      <p:cBhvr>
                                        <p:cTn id="59" dur="1" fill="hold">
                                          <p:stCondLst>
                                            <p:cond delay="0"/>
                                          </p:stCondLst>
                                        </p:cTn>
                                        <p:tgtEl>
                                          <p:spTgt spid="6708"/>
                                        </p:tgtEl>
                                        <p:attrNameLst>
                                          <p:attrName>style.visibility</p:attrName>
                                        </p:attrNameLst>
                                      </p:cBhvr>
                                      <p:to>
                                        <p:strVal val="visible"/>
                                      </p:to>
                                    </p:set>
                                    <p:animEffect transition="in" filter="fade">
                                      <p:cBhvr>
                                        <p:cTn id="60" dur="1000"/>
                                        <p:tgtEl>
                                          <p:spTgt spid="67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712"/>
        <p:cNvGrpSpPr/>
        <p:nvPr/>
      </p:nvGrpSpPr>
      <p:grpSpPr>
        <a:xfrm>
          <a:off x="0" y="0"/>
          <a:ext cx="0" cy="0"/>
          <a:chOff x="0" y="0"/>
          <a:chExt cx="0" cy="0"/>
        </a:xfrm>
      </p:grpSpPr>
      <p:sp>
        <p:nvSpPr>
          <p:cNvPr id="6713" name="Google Shape;6713;p119"/>
          <p:cNvSpPr txBox="1">
            <a:spLocks noGrp="1"/>
          </p:cNvSpPr>
          <p:nvPr>
            <p:ph type="ctrTitle"/>
          </p:nvPr>
        </p:nvSpPr>
        <p:spPr>
          <a:xfrm>
            <a:off x="2120592" y="1694933"/>
            <a:ext cx="2916900" cy="640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000"/>
              <a:buNone/>
            </a:pPr>
            <a:r>
              <a:rPr lang="en" sz="4000"/>
              <a:t>Introduction</a:t>
            </a:r>
            <a:endParaRPr sz="4000"/>
          </a:p>
        </p:txBody>
      </p:sp>
      <p:grpSp>
        <p:nvGrpSpPr>
          <p:cNvPr id="6714" name="Google Shape;6714;p119"/>
          <p:cNvGrpSpPr/>
          <p:nvPr/>
        </p:nvGrpSpPr>
        <p:grpSpPr>
          <a:xfrm rot="512230">
            <a:off x="5462053" y="898617"/>
            <a:ext cx="1830972" cy="1435512"/>
            <a:chOff x="5132575" y="2709875"/>
            <a:chExt cx="325950" cy="255550"/>
          </a:xfrm>
        </p:grpSpPr>
        <p:sp>
          <p:nvSpPr>
            <p:cNvPr id="6715" name="Google Shape;6715;p119"/>
            <p:cNvSpPr/>
            <p:nvPr/>
          </p:nvSpPr>
          <p:spPr>
            <a:xfrm>
              <a:off x="5265200" y="2789450"/>
              <a:ext cx="106550" cy="104475"/>
            </a:xfrm>
            <a:custGeom>
              <a:avLst/>
              <a:gdLst/>
              <a:ahLst/>
              <a:cxnLst/>
              <a:rect l="l" t="t" r="r" b="b"/>
              <a:pathLst>
                <a:path w="4262" h="4179" extrusionOk="0">
                  <a:moveTo>
                    <a:pt x="2515" y="0"/>
                  </a:moveTo>
                  <a:cubicBezTo>
                    <a:pt x="2489" y="0"/>
                    <a:pt x="2463" y="4"/>
                    <a:pt x="2439" y="11"/>
                  </a:cubicBezTo>
                  <a:cubicBezTo>
                    <a:pt x="2341" y="42"/>
                    <a:pt x="2239" y="56"/>
                    <a:pt x="2137" y="56"/>
                  </a:cubicBezTo>
                  <a:cubicBezTo>
                    <a:pt x="2045" y="56"/>
                    <a:pt x="1951" y="45"/>
                    <a:pt x="1858" y="23"/>
                  </a:cubicBezTo>
                  <a:cubicBezTo>
                    <a:pt x="1847" y="21"/>
                    <a:pt x="1836" y="20"/>
                    <a:pt x="1826" y="20"/>
                  </a:cubicBezTo>
                  <a:cubicBezTo>
                    <a:pt x="1713" y="20"/>
                    <a:pt x="1626" y="127"/>
                    <a:pt x="1626" y="243"/>
                  </a:cubicBezTo>
                  <a:cubicBezTo>
                    <a:pt x="1626" y="290"/>
                    <a:pt x="1649" y="348"/>
                    <a:pt x="1649" y="383"/>
                  </a:cubicBezTo>
                  <a:cubicBezTo>
                    <a:pt x="1649" y="441"/>
                    <a:pt x="1673" y="476"/>
                    <a:pt x="1707" y="499"/>
                  </a:cubicBezTo>
                  <a:cubicBezTo>
                    <a:pt x="1673" y="777"/>
                    <a:pt x="1707" y="1044"/>
                    <a:pt x="1673" y="1346"/>
                  </a:cubicBezTo>
                  <a:cubicBezTo>
                    <a:pt x="1653" y="1584"/>
                    <a:pt x="1652" y="1646"/>
                    <a:pt x="1638" y="1646"/>
                  </a:cubicBezTo>
                  <a:cubicBezTo>
                    <a:pt x="1622" y="1646"/>
                    <a:pt x="1593" y="1577"/>
                    <a:pt x="1511" y="1577"/>
                  </a:cubicBezTo>
                  <a:cubicBezTo>
                    <a:pt x="1485" y="1577"/>
                    <a:pt x="1454" y="1584"/>
                    <a:pt x="1417" y="1602"/>
                  </a:cubicBezTo>
                  <a:cubicBezTo>
                    <a:pt x="1307" y="1654"/>
                    <a:pt x="1162" y="1666"/>
                    <a:pt x="1015" y="1666"/>
                  </a:cubicBezTo>
                  <a:cubicBezTo>
                    <a:pt x="898" y="1666"/>
                    <a:pt x="780" y="1658"/>
                    <a:pt x="678" y="1658"/>
                  </a:cubicBezTo>
                  <a:cubicBezTo>
                    <a:pt x="652" y="1658"/>
                    <a:pt x="628" y="1659"/>
                    <a:pt x="604" y="1660"/>
                  </a:cubicBezTo>
                  <a:cubicBezTo>
                    <a:pt x="1" y="1683"/>
                    <a:pt x="24" y="1892"/>
                    <a:pt x="59" y="2461"/>
                  </a:cubicBezTo>
                  <a:cubicBezTo>
                    <a:pt x="59" y="2530"/>
                    <a:pt x="152" y="2623"/>
                    <a:pt x="233" y="2623"/>
                  </a:cubicBezTo>
                  <a:cubicBezTo>
                    <a:pt x="468" y="2623"/>
                    <a:pt x="827" y="2565"/>
                    <a:pt x="1119" y="2565"/>
                  </a:cubicBezTo>
                  <a:cubicBezTo>
                    <a:pt x="1217" y="2565"/>
                    <a:pt x="1307" y="2571"/>
                    <a:pt x="1382" y="2588"/>
                  </a:cubicBezTo>
                  <a:cubicBezTo>
                    <a:pt x="1835" y="2728"/>
                    <a:pt x="1626" y="3285"/>
                    <a:pt x="1649" y="3633"/>
                  </a:cubicBezTo>
                  <a:cubicBezTo>
                    <a:pt x="1661" y="4179"/>
                    <a:pt x="1951" y="4133"/>
                    <a:pt x="2427" y="4156"/>
                  </a:cubicBezTo>
                  <a:cubicBezTo>
                    <a:pt x="2532" y="4156"/>
                    <a:pt x="2601" y="4086"/>
                    <a:pt x="2613" y="3982"/>
                  </a:cubicBezTo>
                  <a:cubicBezTo>
                    <a:pt x="2636" y="3796"/>
                    <a:pt x="2439" y="2821"/>
                    <a:pt x="2613" y="2647"/>
                  </a:cubicBezTo>
                  <a:cubicBezTo>
                    <a:pt x="2653" y="2610"/>
                    <a:pt x="2754" y="2597"/>
                    <a:pt x="2882" y="2597"/>
                  </a:cubicBezTo>
                  <a:cubicBezTo>
                    <a:pt x="3187" y="2597"/>
                    <a:pt x="3637" y="2670"/>
                    <a:pt x="3738" y="2670"/>
                  </a:cubicBezTo>
                  <a:cubicBezTo>
                    <a:pt x="3743" y="2670"/>
                    <a:pt x="3747" y="2670"/>
                    <a:pt x="3751" y="2670"/>
                  </a:cubicBezTo>
                  <a:cubicBezTo>
                    <a:pt x="4238" y="2647"/>
                    <a:pt x="4261" y="2217"/>
                    <a:pt x="4227" y="1741"/>
                  </a:cubicBezTo>
                  <a:cubicBezTo>
                    <a:pt x="4216" y="1601"/>
                    <a:pt x="4125" y="1531"/>
                    <a:pt x="4000" y="1531"/>
                  </a:cubicBezTo>
                  <a:cubicBezTo>
                    <a:pt x="3991" y="1531"/>
                    <a:pt x="3981" y="1531"/>
                    <a:pt x="3971" y="1532"/>
                  </a:cubicBezTo>
                  <a:cubicBezTo>
                    <a:pt x="3542" y="1590"/>
                    <a:pt x="3135" y="1602"/>
                    <a:pt x="2717" y="1602"/>
                  </a:cubicBezTo>
                  <a:cubicBezTo>
                    <a:pt x="2717" y="1126"/>
                    <a:pt x="2729" y="650"/>
                    <a:pt x="2717" y="174"/>
                  </a:cubicBezTo>
                  <a:cubicBezTo>
                    <a:pt x="2717" y="54"/>
                    <a:pt x="2615" y="0"/>
                    <a:pt x="251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6" name="Google Shape;6716;p119"/>
            <p:cNvSpPr/>
            <p:nvPr/>
          </p:nvSpPr>
          <p:spPr>
            <a:xfrm>
              <a:off x="5242850" y="2742925"/>
              <a:ext cx="13275" cy="16700"/>
            </a:xfrm>
            <a:custGeom>
              <a:avLst/>
              <a:gdLst/>
              <a:ahLst/>
              <a:cxnLst/>
              <a:rect l="l" t="t" r="r" b="b"/>
              <a:pathLst>
                <a:path w="531" h="668" extrusionOk="0">
                  <a:moveTo>
                    <a:pt x="377" y="0"/>
                  </a:moveTo>
                  <a:cubicBezTo>
                    <a:pt x="355" y="0"/>
                    <a:pt x="333" y="8"/>
                    <a:pt x="314" y="26"/>
                  </a:cubicBezTo>
                  <a:cubicBezTo>
                    <a:pt x="175" y="177"/>
                    <a:pt x="1" y="421"/>
                    <a:pt x="140" y="618"/>
                  </a:cubicBezTo>
                  <a:cubicBezTo>
                    <a:pt x="163" y="647"/>
                    <a:pt x="213" y="668"/>
                    <a:pt x="258" y="668"/>
                  </a:cubicBezTo>
                  <a:cubicBezTo>
                    <a:pt x="303" y="668"/>
                    <a:pt x="343" y="647"/>
                    <a:pt x="349" y="595"/>
                  </a:cubicBezTo>
                  <a:cubicBezTo>
                    <a:pt x="361" y="502"/>
                    <a:pt x="349" y="433"/>
                    <a:pt x="372" y="351"/>
                  </a:cubicBezTo>
                  <a:cubicBezTo>
                    <a:pt x="407" y="270"/>
                    <a:pt x="430" y="212"/>
                    <a:pt x="477" y="154"/>
                  </a:cubicBezTo>
                  <a:cubicBezTo>
                    <a:pt x="531" y="91"/>
                    <a:pt x="452" y="0"/>
                    <a:pt x="37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7" name="Google Shape;6717;p119"/>
            <p:cNvSpPr/>
            <p:nvPr/>
          </p:nvSpPr>
          <p:spPr>
            <a:xfrm>
              <a:off x="5134600" y="2757950"/>
              <a:ext cx="320725" cy="161750"/>
            </a:xfrm>
            <a:custGeom>
              <a:avLst/>
              <a:gdLst/>
              <a:ahLst/>
              <a:cxnLst/>
              <a:rect l="l" t="t" r="r" b="b"/>
              <a:pathLst>
                <a:path w="12829" h="6470" extrusionOk="0">
                  <a:moveTo>
                    <a:pt x="3970" y="1"/>
                  </a:moveTo>
                  <a:cubicBezTo>
                    <a:pt x="3932" y="1"/>
                    <a:pt x="3893" y="20"/>
                    <a:pt x="3878" y="64"/>
                  </a:cubicBezTo>
                  <a:cubicBezTo>
                    <a:pt x="3855" y="157"/>
                    <a:pt x="3832" y="250"/>
                    <a:pt x="3808" y="343"/>
                  </a:cubicBezTo>
                  <a:cubicBezTo>
                    <a:pt x="3774" y="354"/>
                    <a:pt x="3774" y="401"/>
                    <a:pt x="3797" y="424"/>
                  </a:cubicBezTo>
                  <a:cubicBezTo>
                    <a:pt x="3588" y="1213"/>
                    <a:pt x="3402" y="1979"/>
                    <a:pt x="3158" y="2746"/>
                  </a:cubicBezTo>
                  <a:cubicBezTo>
                    <a:pt x="3042" y="3140"/>
                    <a:pt x="3065" y="3419"/>
                    <a:pt x="2706" y="3616"/>
                  </a:cubicBezTo>
                  <a:cubicBezTo>
                    <a:pt x="2288" y="3837"/>
                    <a:pt x="1800" y="3965"/>
                    <a:pt x="1382" y="4185"/>
                  </a:cubicBezTo>
                  <a:cubicBezTo>
                    <a:pt x="1034" y="4359"/>
                    <a:pt x="372" y="4522"/>
                    <a:pt x="175" y="4917"/>
                  </a:cubicBezTo>
                  <a:cubicBezTo>
                    <a:pt x="1" y="5288"/>
                    <a:pt x="233" y="6031"/>
                    <a:pt x="349" y="6391"/>
                  </a:cubicBezTo>
                  <a:cubicBezTo>
                    <a:pt x="366" y="6443"/>
                    <a:pt x="416" y="6469"/>
                    <a:pt x="462" y="6469"/>
                  </a:cubicBezTo>
                  <a:cubicBezTo>
                    <a:pt x="509" y="6469"/>
                    <a:pt x="552" y="6443"/>
                    <a:pt x="558" y="6391"/>
                  </a:cubicBezTo>
                  <a:cubicBezTo>
                    <a:pt x="662" y="5787"/>
                    <a:pt x="349" y="5067"/>
                    <a:pt x="1034" y="4754"/>
                  </a:cubicBezTo>
                  <a:cubicBezTo>
                    <a:pt x="1742" y="4417"/>
                    <a:pt x="2439" y="4069"/>
                    <a:pt x="3193" y="3837"/>
                  </a:cubicBezTo>
                  <a:cubicBezTo>
                    <a:pt x="3251" y="3825"/>
                    <a:pt x="3298" y="3756"/>
                    <a:pt x="3298" y="3698"/>
                  </a:cubicBezTo>
                  <a:cubicBezTo>
                    <a:pt x="3414" y="2618"/>
                    <a:pt x="3774" y="1561"/>
                    <a:pt x="3983" y="505"/>
                  </a:cubicBezTo>
                  <a:cubicBezTo>
                    <a:pt x="5376" y="598"/>
                    <a:pt x="6815" y="563"/>
                    <a:pt x="8220" y="586"/>
                  </a:cubicBezTo>
                  <a:cubicBezTo>
                    <a:pt x="8940" y="598"/>
                    <a:pt x="9660" y="644"/>
                    <a:pt x="10379" y="656"/>
                  </a:cubicBezTo>
                  <a:cubicBezTo>
                    <a:pt x="10809" y="671"/>
                    <a:pt x="11371" y="723"/>
                    <a:pt x="11887" y="723"/>
                  </a:cubicBezTo>
                  <a:cubicBezTo>
                    <a:pt x="12180" y="723"/>
                    <a:pt x="12458" y="706"/>
                    <a:pt x="12690" y="656"/>
                  </a:cubicBezTo>
                  <a:cubicBezTo>
                    <a:pt x="12829" y="621"/>
                    <a:pt x="12748" y="308"/>
                    <a:pt x="12631" y="284"/>
                  </a:cubicBezTo>
                  <a:cubicBezTo>
                    <a:pt x="12380" y="225"/>
                    <a:pt x="12085" y="207"/>
                    <a:pt x="11781" y="207"/>
                  </a:cubicBezTo>
                  <a:cubicBezTo>
                    <a:pt x="11312" y="207"/>
                    <a:pt x="10820" y="250"/>
                    <a:pt x="10426" y="250"/>
                  </a:cubicBezTo>
                  <a:cubicBezTo>
                    <a:pt x="9636" y="238"/>
                    <a:pt x="8858" y="192"/>
                    <a:pt x="8069" y="192"/>
                  </a:cubicBezTo>
                  <a:cubicBezTo>
                    <a:pt x="7332" y="185"/>
                    <a:pt x="6534" y="118"/>
                    <a:pt x="5749" y="118"/>
                  </a:cubicBezTo>
                  <a:cubicBezTo>
                    <a:pt x="5162" y="118"/>
                    <a:pt x="4582" y="155"/>
                    <a:pt x="4041" y="284"/>
                  </a:cubicBezTo>
                  <a:cubicBezTo>
                    <a:pt x="4052" y="226"/>
                    <a:pt x="4064" y="157"/>
                    <a:pt x="4064" y="99"/>
                  </a:cubicBezTo>
                  <a:cubicBezTo>
                    <a:pt x="4077" y="38"/>
                    <a:pt x="4024" y="1"/>
                    <a:pt x="397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8" name="Google Shape;6718;p119"/>
            <p:cNvSpPr/>
            <p:nvPr/>
          </p:nvSpPr>
          <p:spPr>
            <a:xfrm>
              <a:off x="5198450" y="2902600"/>
              <a:ext cx="38350" cy="44275"/>
            </a:xfrm>
            <a:custGeom>
              <a:avLst/>
              <a:gdLst/>
              <a:ahLst/>
              <a:cxnLst/>
              <a:rect l="l" t="t" r="r" b="b"/>
              <a:pathLst>
                <a:path w="1534" h="1771" extrusionOk="0">
                  <a:moveTo>
                    <a:pt x="1381" y="0"/>
                  </a:moveTo>
                  <a:cubicBezTo>
                    <a:pt x="902" y="0"/>
                    <a:pt x="481" y="340"/>
                    <a:pt x="268" y="767"/>
                  </a:cubicBezTo>
                  <a:cubicBezTo>
                    <a:pt x="128" y="1023"/>
                    <a:pt x="1" y="1650"/>
                    <a:pt x="384" y="1766"/>
                  </a:cubicBezTo>
                  <a:cubicBezTo>
                    <a:pt x="392" y="1769"/>
                    <a:pt x="403" y="1770"/>
                    <a:pt x="415" y="1770"/>
                  </a:cubicBezTo>
                  <a:cubicBezTo>
                    <a:pt x="453" y="1770"/>
                    <a:pt x="503" y="1755"/>
                    <a:pt x="511" y="1719"/>
                  </a:cubicBezTo>
                  <a:cubicBezTo>
                    <a:pt x="569" y="1580"/>
                    <a:pt x="523" y="1476"/>
                    <a:pt x="511" y="1336"/>
                  </a:cubicBezTo>
                  <a:cubicBezTo>
                    <a:pt x="500" y="1174"/>
                    <a:pt x="546" y="1000"/>
                    <a:pt x="628" y="849"/>
                  </a:cubicBezTo>
                  <a:cubicBezTo>
                    <a:pt x="802" y="524"/>
                    <a:pt x="1127" y="303"/>
                    <a:pt x="1452" y="152"/>
                  </a:cubicBezTo>
                  <a:cubicBezTo>
                    <a:pt x="1533" y="129"/>
                    <a:pt x="1510" y="1"/>
                    <a:pt x="1429" y="1"/>
                  </a:cubicBezTo>
                  <a:cubicBezTo>
                    <a:pt x="1413" y="0"/>
                    <a:pt x="1397" y="0"/>
                    <a:pt x="138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9" name="Google Shape;6719;p119"/>
            <p:cNvSpPr/>
            <p:nvPr/>
          </p:nvSpPr>
          <p:spPr>
            <a:xfrm>
              <a:off x="5349950" y="2904775"/>
              <a:ext cx="38350" cy="41625"/>
            </a:xfrm>
            <a:custGeom>
              <a:avLst/>
              <a:gdLst/>
              <a:ahLst/>
              <a:cxnLst/>
              <a:rect l="l" t="t" r="r" b="b"/>
              <a:pathLst>
                <a:path w="1534" h="1665" extrusionOk="0">
                  <a:moveTo>
                    <a:pt x="1160" y="1"/>
                  </a:moveTo>
                  <a:cubicBezTo>
                    <a:pt x="823" y="1"/>
                    <a:pt x="540" y="177"/>
                    <a:pt x="349" y="495"/>
                  </a:cubicBezTo>
                  <a:cubicBezTo>
                    <a:pt x="175" y="762"/>
                    <a:pt x="1" y="1389"/>
                    <a:pt x="291" y="1656"/>
                  </a:cubicBezTo>
                  <a:cubicBezTo>
                    <a:pt x="303" y="1661"/>
                    <a:pt x="320" y="1664"/>
                    <a:pt x="337" y="1664"/>
                  </a:cubicBezTo>
                  <a:cubicBezTo>
                    <a:pt x="355" y="1664"/>
                    <a:pt x="372" y="1661"/>
                    <a:pt x="384" y="1656"/>
                  </a:cubicBezTo>
                  <a:cubicBezTo>
                    <a:pt x="593" y="1481"/>
                    <a:pt x="523" y="1156"/>
                    <a:pt x="581" y="924"/>
                  </a:cubicBezTo>
                  <a:cubicBezTo>
                    <a:pt x="697" y="495"/>
                    <a:pt x="1046" y="321"/>
                    <a:pt x="1429" y="204"/>
                  </a:cubicBezTo>
                  <a:cubicBezTo>
                    <a:pt x="1510" y="170"/>
                    <a:pt x="1533" y="65"/>
                    <a:pt x="1452" y="42"/>
                  </a:cubicBezTo>
                  <a:cubicBezTo>
                    <a:pt x="1351" y="14"/>
                    <a:pt x="1254" y="1"/>
                    <a:pt x="116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0" name="Google Shape;6720;p119"/>
            <p:cNvSpPr/>
            <p:nvPr/>
          </p:nvSpPr>
          <p:spPr>
            <a:xfrm>
              <a:off x="5345025" y="2900225"/>
              <a:ext cx="70250" cy="65200"/>
            </a:xfrm>
            <a:custGeom>
              <a:avLst/>
              <a:gdLst/>
              <a:ahLst/>
              <a:cxnLst/>
              <a:rect l="l" t="t" r="r" b="b"/>
              <a:pathLst>
                <a:path w="2810" h="2608" extrusionOk="0">
                  <a:moveTo>
                    <a:pt x="1366" y="301"/>
                  </a:moveTo>
                  <a:cubicBezTo>
                    <a:pt x="1460" y="301"/>
                    <a:pt x="1555" y="314"/>
                    <a:pt x="1649" y="340"/>
                  </a:cubicBezTo>
                  <a:cubicBezTo>
                    <a:pt x="2090" y="456"/>
                    <a:pt x="2461" y="909"/>
                    <a:pt x="2496" y="1373"/>
                  </a:cubicBezTo>
                  <a:cubicBezTo>
                    <a:pt x="2566" y="1968"/>
                    <a:pt x="2034" y="2309"/>
                    <a:pt x="1494" y="2309"/>
                  </a:cubicBezTo>
                  <a:cubicBezTo>
                    <a:pt x="1402" y="2309"/>
                    <a:pt x="1309" y="2299"/>
                    <a:pt x="1219" y="2279"/>
                  </a:cubicBezTo>
                  <a:cubicBezTo>
                    <a:pt x="581" y="2139"/>
                    <a:pt x="221" y="1524"/>
                    <a:pt x="465" y="920"/>
                  </a:cubicBezTo>
                  <a:cubicBezTo>
                    <a:pt x="558" y="712"/>
                    <a:pt x="720" y="537"/>
                    <a:pt x="906" y="421"/>
                  </a:cubicBezTo>
                  <a:cubicBezTo>
                    <a:pt x="1046" y="340"/>
                    <a:pt x="1204" y="301"/>
                    <a:pt x="1366" y="301"/>
                  </a:cubicBezTo>
                  <a:close/>
                  <a:moveTo>
                    <a:pt x="1438" y="0"/>
                  </a:moveTo>
                  <a:cubicBezTo>
                    <a:pt x="1203" y="0"/>
                    <a:pt x="971" y="55"/>
                    <a:pt x="778" y="166"/>
                  </a:cubicBezTo>
                  <a:cubicBezTo>
                    <a:pt x="407" y="352"/>
                    <a:pt x="209" y="688"/>
                    <a:pt x="140" y="1095"/>
                  </a:cubicBezTo>
                  <a:cubicBezTo>
                    <a:pt x="0" y="1849"/>
                    <a:pt x="523" y="2476"/>
                    <a:pt x="1277" y="2592"/>
                  </a:cubicBezTo>
                  <a:cubicBezTo>
                    <a:pt x="1348" y="2603"/>
                    <a:pt x="1418" y="2608"/>
                    <a:pt x="1487" y="2608"/>
                  </a:cubicBezTo>
                  <a:cubicBezTo>
                    <a:pt x="2182" y="2608"/>
                    <a:pt x="2789" y="2092"/>
                    <a:pt x="2810" y="1385"/>
                  </a:cubicBezTo>
                  <a:cubicBezTo>
                    <a:pt x="2810" y="1153"/>
                    <a:pt x="2752" y="909"/>
                    <a:pt x="2636" y="700"/>
                  </a:cubicBezTo>
                  <a:cubicBezTo>
                    <a:pt x="2589" y="619"/>
                    <a:pt x="2543" y="537"/>
                    <a:pt x="2485" y="468"/>
                  </a:cubicBezTo>
                  <a:cubicBezTo>
                    <a:pt x="2250" y="160"/>
                    <a:pt x="1840" y="0"/>
                    <a:pt x="143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1" name="Google Shape;6721;p119"/>
            <p:cNvSpPr/>
            <p:nvPr/>
          </p:nvSpPr>
          <p:spPr>
            <a:xfrm>
              <a:off x="5367950" y="2920600"/>
              <a:ext cx="25575" cy="24225"/>
            </a:xfrm>
            <a:custGeom>
              <a:avLst/>
              <a:gdLst/>
              <a:ahLst/>
              <a:cxnLst/>
              <a:rect l="l" t="t" r="r" b="b"/>
              <a:pathLst>
                <a:path w="1023" h="969" extrusionOk="0">
                  <a:moveTo>
                    <a:pt x="500" y="180"/>
                  </a:moveTo>
                  <a:cubicBezTo>
                    <a:pt x="527" y="180"/>
                    <a:pt x="554" y="183"/>
                    <a:pt x="581" y="187"/>
                  </a:cubicBezTo>
                  <a:cubicBezTo>
                    <a:pt x="732" y="233"/>
                    <a:pt x="825" y="361"/>
                    <a:pt x="848" y="512"/>
                  </a:cubicBezTo>
                  <a:cubicBezTo>
                    <a:pt x="858" y="700"/>
                    <a:pt x="699" y="812"/>
                    <a:pt x="536" y="812"/>
                  </a:cubicBezTo>
                  <a:cubicBezTo>
                    <a:pt x="508" y="812"/>
                    <a:pt x="480" y="809"/>
                    <a:pt x="453" y="802"/>
                  </a:cubicBezTo>
                  <a:cubicBezTo>
                    <a:pt x="267" y="744"/>
                    <a:pt x="151" y="558"/>
                    <a:pt x="221" y="361"/>
                  </a:cubicBezTo>
                  <a:cubicBezTo>
                    <a:pt x="244" y="303"/>
                    <a:pt x="291" y="245"/>
                    <a:pt x="349" y="222"/>
                  </a:cubicBezTo>
                  <a:cubicBezTo>
                    <a:pt x="395" y="191"/>
                    <a:pt x="447" y="180"/>
                    <a:pt x="500" y="180"/>
                  </a:cubicBezTo>
                  <a:close/>
                  <a:moveTo>
                    <a:pt x="515" y="1"/>
                  </a:moveTo>
                  <a:cubicBezTo>
                    <a:pt x="431" y="1"/>
                    <a:pt x="348" y="20"/>
                    <a:pt x="279" y="59"/>
                  </a:cubicBezTo>
                  <a:cubicBezTo>
                    <a:pt x="151" y="129"/>
                    <a:pt x="70" y="245"/>
                    <a:pt x="47" y="407"/>
                  </a:cubicBezTo>
                  <a:cubicBezTo>
                    <a:pt x="0" y="686"/>
                    <a:pt x="186" y="918"/>
                    <a:pt x="465" y="965"/>
                  </a:cubicBezTo>
                  <a:cubicBezTo>
                    <a:pt x="486" y="967"/>
                    <a:pt x="508" y="969"/>
                    <a:pt x="529" y="969"/>
                  </a:cubicBezTo>
                  <a:cubicBezTo>
                    <a:pt x="785" y="969"/>
                    <a:pt x="1022" y="780"/>
                    <a:pt x="1022" y="512"/>
                  </a:cubicBezTo>
                  <a:cubicBezTo>
                    <a:pt x="1022" y="419"/>
                    <a:pt x="999" y="338"/>
                    <a:pt x="964" y="268"/>
                  </a:cubicBezTo>
                  <a:cubicBezTo>
                    <a:pt x="941" y="233"/>
                    <a:pt x="929" y="210"/>
                    <a:pt x="894" y="175"/>
                  </a:cubicBezTo>
                  <a:cubicBezTo>
                    <a:pt x="806" y="58"/>
                    <a:pt x="659" y="1"/>
                    <a:pt x="515"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2" name="Google Shape;6722;p119"/>
            <p:cNvSpPr/>
            <p:nvPr/>
          </p:nvSpPr>
          <p:spPr>
            <a:xfrm>
              <a:off x="5192350" y="2897325"/>
              <a:ext cx="69975" cy="65200"/>
            </a:xfrm>
            <a:custGeom>
              <a:avLst/>
              <a:gdLst/>
              <a:ahLst/>
              <a:cxnLst/>
              <a:rect l="l" t="t" r="r" b="b"/>
              <a:pathLst>
                <a:path w="2799" h="2608" extrusionOk="0">
                  <a:moveTo>
                    <a:pt x="1378" y="301"/>
                  </a:moveTo>
                  <a:cubicBezTo>
                    <a:pt x="1472" y="301"/>
                    <a:pt x="1567" y="314"/>
                    <a:pt x="1661" y="340"/>
                  </a:cubicBezTo>
                  <a:cubicBezTo>
                    <a:pt x="2102" y="456"/>
                    <a:pt x="2474" y="897"/>
                    <a:pt x="2508" y="1373"/>
                  </a:cubicBezTo>
                  <a:cubicBezTo>
                    <a:pt x="2578" y="1968"/>
                    <a:pt x="2046" y="2309"/>
                    <a:pt x="1506" y="2309"/>
                  </a:cubicBezTo>
                  <a:cubicBezTo>
                    <a:pt x="1414" y="2309"/>
                    <a:pt x="1321" y="2299"/>
                    <a:pt x="1231" y="2279"/>
                  </a:cubicBezTo>
                  <a:cubicBezTo>
                    <a:pt x="593" y="2139"/>
                    <a:pt x="233" y="1524"/>
                    <a:pt x="477" y="920"/>
                  </a:cubicBezTo>
                  <a:cubicBezTo>
                    <a:pt x="570" y="711"/>
                    <a:pt x="732" y="537"/>
                    <a:pt x="918" y="421"/>
                  </a:cubicBezTo>
                  <a:cubicBezTo>
                    <a:pt x="1058" y="340"/>
                    <a:pt x="1216" y="301"/>
                    <a:pt x="1378" y="301"/>
                  </a:cubicBezTo>
                  <a:close/>
                  <a:moveTo>
                    <a:pt x="1427" y="0"/>
                  </a:moveTo>
                  <a:cubicBezTo>
                    <a:pt x="1192" y="0"/>
                    <a:pt x="960" y="55"/>
                    <a:pt x="767" y="166"/>
                  </a:cubicBezTo>
                  <a:cubicBezTo>
                    <a:pt x="407" y="363"/>
                    <a:pt x="210" y="688"/>
                    <a:pt x="129" y="1095"/>
                  </a:cubicBezTo>
                  <a:cubicBezTo>
                    <a:pt x="1" y="1849"/>
                    <a:pt x="523" y="2476"/>
                    <a:pt x="1278" y="2592"/>
                  </a:cubicBezTo>
                  <a:cubicBezTo>
                    <a:pt x="1347" y="2603"/>
                    <a:pt x="1416" y="2608"/>
                    <a:pt x="1485" y="2608"/>
                  </a:cubicBezTo>
                  <a:cubicBezTo>
                    <a:pt x="2172" y="2608"/>
                    <a:pt x="2788" y="2092"/>
                    <a:pt x="2799" y="1385"/>
                  </a:cubicBezTo>
                  <a:cubicBezTo>
                    <a:pt x="2799" y="1153"/>
                    <a:pt x="2741" y="909"/>
                    <a:pt x="2625" y="700"/>
                  </a:cubicBezTo>
                  <a:cubicBezTo>
                    <a:pt x="2590" y="619"/>
                    <a:pt x="2543" y="537"/>
                    <a:pt x="2485" y="468"/>
                  </a:cubicBezTo>
                  <a:cubicBezTo>
                    <a:pt x="2243" y="160"/>
                    <a:pt x="1830" y="0"/>
                    <a:pt x="1427"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3" name="Google Shape;6723;p119"/>
            <p:cNvSpPr/>
            <p:nvPr/>
          </p:nvSpPr>
          <p:spPr>
            <a:xfrm>
              <a:off x="5215575" y="2917700"/>
              <a:ext cx="25575" cy="24225"/>
            </a:xfrm>
            <a:custGeom>
              <a:avLst/>
              <a:gdLst/>
              <a:ahLst/>
              <a:cxnLst/>
              <a:rect l="l" t="t" r="r" b="b"/>
              <a:pathLst>
                <a:path w="1023" h="969" extrusionOk="0">
                  <a:moveTo>
                    <a:pt x="500" y="180"/>
                  </a:moveTo>
                  <a:cubicBezTo>
                    <a:pt x="527" y="180"/>
                    <a:pt x="554" y="183"/>
                    <a:pt x="581" y="187"/>
                  </a:cubicBezTo>
                  <a:cubicBezTo>
                    <a:pt x="732" y="233"/>
                    <a:pt x="825" y="361"/>
                    <a:pt x="848" y="512"/>
                  </a:cubicBezTo>
                  <a:cubicBezTo>
                    <a:pt x="858" y="700"/>
                    <a:pt x="699" y="812"/>
                    <a:pt x="537" y="812"/>
                  </a:cubicBezTo>
                  <a:cubicBezTo>
                    <a:pt x="509" y="812"/>
                    <a:pt x="481" y="809"/>
                    <a:pt x="453" y="802"/>
                  </a:cubicBezTo>
                  <a:cubicBezTo>
                    <a:pt x="244" y="744"/>
                    <a:pt x="152" y="558"/>
                    <a:pt x="221" y="361"/>
                  </a:cubicBezTo>
                  <a:cubicBezTo>
                    <a:pt x="244" y="303"/>
                    <a:pt x="291" y="245"/>
                    <a:pt x="349" y="221"/>
                  </a:cubicBezTo>
                  <a:cubicBezTo>
                    <a:pt x="395" y="191"/>
                    <a:pt x="447" y="180"/>
                    <a:pt x="500" y="180"/>
                  </a:cubicBezTo>
                  <a:close/>
                  <a:moveTo>
                    <a:pt x="515" y="1"/>
                  </a:moveTo>
                  <a:cubicBezTo>
                    <a:pt x="431" y="1"/>
                    <a:pt x="348" y="20"/>
                    <a:pt x="279" y="59"/>
                  </a:cubicBezTo>
                  <a:cubicBezTo>
                    <a:pt x="152" y="152"/>
                    <a:pt x="59" y="268"/>
                    <a:pt x="47" y="407"/>
                  </a:cubicBezTo>
                  <a:cubicBezTo>
                    <a:pt x="1" y="686"/>
                    <a:pt x="186" y="918"/>
                    <a:pt x="465" y="964"/>
                  </a:cubicBezTo>
                  <a:cubicBezTo>
                    <a:pt x="486" y="967"/>
                    <a:pt x="508" y="968"/>
                    <a:pt x="529" y="968"/>
                  </a:cubicBezTo>
                  <a:cubicBezTo>
                    <a:pt x="785" y="968"/>
                    <a:pt x="1022" y="780"/>
                    <a:pt x="1022" y="512"/>
                  </a:cubicBezTo>
                  <a:cubicBezTo>
                    <a:pt x="1022" y="419"/>
                    <a:pt x="999" y="338"/>
                    <a:pt x="964" y="268"/>
                  </a:cubicBezTo>
                  <a:cubicBezTo>
                    <a:pt x="941" y="233"/>
                    <a:pt x="929" y="210"/>
                    <a:pt x="895" y="175"/>
                  </a:cubicBezTo>
                  <a:cubicBezTo>
                    <a:pt x="807" y="58"/>
                    <a:pt x="659" y="1"/>
                    <a:pt x="515"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4" name="Google Shape;6724;p119"/>
            <p:cNvSpPr/>
            <p:nvPr/>
          </p:nvSpPr>
          <p:spPr>
            <a:xfrm>
              <a:off x="5132575" y="2738825"/>
              <a:ext cx="325950" cy="204125"/>
            </a:xfrm>
            <a:custGeom>
              <a:avLst/>
              <a:gdLst/>
              <a:ahLst/>
              <a:cxnLst/>
              <a:rect l="l" t="t" r="r" b="b"/>
              <a:pathLst>
                <a:path w="13038" h="8165" extrusionOk="0">
                  <a:moveTo>
                    <a:pt x="4779" y="264"/>
                  </a:moveTo>
                  <a:cubicBezTo>
                    <a:pt x="4846" y="264"/>
                    <a:pt x="4911" y="303"/>
                    <a:pt x="4957" y="399"/>
                  </a:cubicBezTo>
                  <a:cubicBezTo>
                    <a:pt x="4992" y="469"/>
                    <a:pt x="4992" y="574"/>
                    <a:pt x="5004" y="666"/>
                  </a:cubicBezTo>
                  <a:lnTo>
                    <a:pt x="4505" y="666"/>
                  </a:lnTo>
                  <a:cubicBezTo>
                    <a:pt x="4505" y="608"/>
                    <a:pt x="4505" y="574"/>
                    <a:pt x="4528" y="527"/>
                  </a:cubicBezTo>
                  <a:cubicBezTo>
                    <a:pt x="4543" y="386"/>
                    <a:pt x="4662" y="264"/>
                    <a:pt x="4779" y="264"/>
                  </a:cubicBezTo>
                  <a:close/>
                  <a:moveTo>
                    <a:pt x="3831" y="1572"/>
                  </a:moveTo>
                  <a:cubicBezTo>
                    <a:pt x="4168" y="1816"/>
                    <a:pt x="3971" y="2292"/>
                    <a:pt x="3878" y="2663"/>
                  </a:cubicBezTo>
                  <a:cubicBezTo>
                    <a:pt x="3797" y="2919"/>
                    <a:pt x="3715" y="3197"/>
                    <a:pt x="3564" y="3429"/>
                  </a:cubicBezTo>
                  <a:cubicBezTo>
                    <a:pt x="3495" y="3557"/>
                    <a:pt x="3390" y="3627"/>
                    <a:pt x="3274" y="3708"/>
                  </a:cubicBezTo>
                  <a:cubicBezTo>
                    <a:pt x="3355" y="3487"/>
                    <a:pt x="3390" y="3255"/>
                    <a:pt x="3448" y="3069"/>
                  </a:cubicBezTo>
                  <a:cubicBezTo>
                    <a:pt x="3588" y="2570"/>
                    <a:pt x="3715" y="2083"/>
                    <a:pt x="3831" y="1572"/>
                  </a:cubicBezTo>
                  <a:close/>
                  <a:moveTo>
                    <a:pt x="407" y="5647"/>
                  </a:moveTo>
                  <a:cubicBezTo>
                    <a:pt x="476" y="5751"/>
                    <a:pt x="465" y="5867"/>
                    <a:pt x="430" y="6007"/>
                  </a:cubicBezTo>
                  <a:cubicBezTo>
                    <a:pt x="418" y="6088"/>
                    <a:pt x="395" y="6169"/>
                    <a:pt x="349" y="6227"/>
                  </a:cubicBezTo>
                  <a:cubicBezTo>
                    <a:pt x="337" y="5995"/>
                    <a:pt x="337" y="5809"/>
                    <a:pt x="407" y="5647"/>
                  </a:cubicBezTo>
                  <a:close/>
                  <a:moveTo>
                    <a:pt x="3971" y="991"/>
                  </a:moveTo>
                  <a:cubicBezTo>
                    <a:pt x="6896" y="1212"/>
                    <a:pt x="9822" y="1038"/>
                    <a:pt x="12736" y="1224"/>
                  </a:cubicBezTo>
                  <a:cubicBezTo>
                    <a:pt x="12585" y="3429"/>
                    <a:pt x="12852" y="5635"/>
                    <a:pt x="12678" y="7841"/>
                  </a:cubicBezTo>
                  <a:cubicBezTo>
                    <a:pt x="12364" y="7806"/>
                    <a:pt x="12062" y="7783"/>
                    <a:pt x="11737" y="7783"/>
                  </a:cubicBezTo>
                  <a:cubicBezTo>
                    <a:pt x="11888" y="7017"/>
                    <a:pt x="11076" y="6065"/>
                    <a:pt x="10402" y="5914"/>
                  </a:cubicBezTo>
                  <a:cubicBezTo>
                    <a:pt x="10259" y="5880"/>
                    <a:pt x="10117" y="5864"/>
                    <a:pt x="9977" y="5864"/>
                  </a:cubicBezTo>
                  <a:cubicBezTo>
                    <a:pt x="8924" y="5864"/>
                    <a:pt x="8013" y="6782"/>
                    <a:pt x="8115" y="7899"/>
                  </a:cubicBezTo>
                  <a:cubicBezTo>
                    <a:pt x="7918" y="7905"/>
                    <a:pt x="7718" y="7908"/>
                    <a:pt x="7517" y="7908"/>
                  </a:cubicBezTo>
                  <a:cubicBezTo>
                    <a:pt x="7317" y="7908"/>
                    <a:pt x="7117" y="7905"/>
                    <a:pt x="6919" y="7899"/>
                  </a:cubicBezTo>
                  <a:cubicBezTo>
                    <a:pt x="6467" y="7887"/>
                    <a:pt x="6026" y="7841"/>
                    <a:pt x="5573" y="7806"/>
                  </a:cubicBezTo>
                  <a:cubicBezTo>
                    <a:pt x="5863" y="7028"/>
                    <a:pt x="4981" y="5972"/>
                    <a:pt x="4284" y="5798"/>
                  </a:cubicBezTo>
                  <a:cubicBezTo>
                    <a:pt x="4123" y="5753"/>
                    <a:pt x="3963" y="5733"/>
                    <a:pt x="3806" y="5733"/>
                  </a:cubicBezTo>
                  <a:cubicBezTo>
                    <a:pt x="2807" y="5733"/>
                    <a:pt x="1944" y="6575"/>
                    <a:pt x="1974" y="7609"/>
                  </a:cubicBezTo>
                  <a:cubicBezTo>
                    <a:pt x="1452" y="7597"/>
                    <a:pt x="941" y="7562"/>
                    <a:pt x="430" y="7481"/>
                  </a:cubicBezTo>
                  <a:cubicBezTo>
                    <a:pt x="430" y="7168"/>
                    <a:pt x="407" y="6877"/>
                    <a:pt x="372" y="6575"/>
                  </a:cubicBezTo>
                  <a:cubicBezTo>
                    <a:pt x="569" y="6471"/>
                    <a:pt x="662" y="6169"/>
                    <a:pt x="685" y="5995"/>
                  </a:cubicBezTo>
                  <a:cubicBezTo>
                    <a:pt x="709" y="5763"/>
                    <a:pt x="662" y="5577"/>
                    <a:pt x="523" y="5473"/>
                  </a:cubicBezTo>
                  <a:cubicBezTo>
                    <a:pt x="627" y="5356"/>
                    <a:pt x="767" y="5252"/>
                    <a:pt x="976" y="5171"/>
                  </a:cubicBezTo>
                  <a:cubicBezTo>
                    <a:pt x="1359" y="4997"/>
                    <a:pt x="1753" y="4822"/>
                    <a:pt x="2160" y="4672"/>
                  </a:cubicBezTo>
                  <a:cubicBezTo>
                    <a:pt x="2380" y="4590"/>
                    <a:pt x="2670" y="4544"/>
                    <a:pt x="2856" y="4416"/>
                  </a:cubicBezTo>
                  <a:cubicBezTo>
                    <a:pt x="2972" y="4323"/>
                    <a:pt x="3065" y="4196"/>
                    <a:pt x="3146" y="4056"/>
                  </a:cubicBezTo>
                  <a:cubicBezTo>
                    <a:pt x="3164" y="4058"/>
                    <a:pt x="3181" y="4058"/>
                    <a:pt x="3198" y="4058"/>
                  </a:cubicBezTo>
                  <a:cubicBezTo>
                    <a:pt x="3841" y="4058"/>
                    <a:pt x="4020" y="3011"/>
                    <a:pt x="4145" y="2547"/>
                  </a:cubicBezTo>
                  <a:cubicBezTo>
                    <a:pt x="4238" y="2210"/>
                    <a:pt x="4377" y="1409"/>
                    <a:pt x="3889" y="1386"/>
                  </a:cubicBezTo>
                  <a:lnTo>
                    <a:pt x="3971" y="991"/>
                  </a:lnTo>
                  <a:close/>
                  <a:moveTo>
                    <a:pt x="4754" y="1"/>
                  </a:moveTo>
                  <a:cubicBezTo>
                    <a:pt x="4542" y="1"/>
                    <a:pt x="4343" y="174"/>
                    <a:pt x="4261" y="388"/>
                  </a:cubicBezTo>
                  <a:cubicBezTo>
                    <a:pt x="4238" y="469"/>
                    <a:pt x="4203" y="585"/>
                    <a:pt x="4215" y="666"/>
                  </a:cubicBezTo>
                  <a:cubicBezTo>
                    <a:pt x="4064" y="666"/>
                    <a:pt x="3901" y="678"/>
                    <a:pt x="3739" y="678"/>
                  </a:cubicBezTo>
                  <a:cubicBezTo>
                    <a:pt x="3622" y="678"/>
                    <a:pt x="3251" y="2350"/>
                    <a:pt x="3100" y="2977"/>
                  </a:cubicBezTo>
                  <a:cubicBezTo>
                    <a:pt x="2984" y="3487"/>
                    <a:pt x="2914" y="3987"/>
                    <a:pt x="2438" y="4242"/>
                  </a:cubicBezTo>
                  <a:cubicBezTo>
                    <a:pt x="2032" y="4439"/>
                    <a:pt x="1568" y="4590"/>
                    <a:pt x="1138" y="4776"/>
                  </a:cubicBezTo>
                  <a:cubicBezTo>
                    <a:pt x="720" y="4962"/>
                    <a:pt x="116" y="5124"/>
                    <a:pt x="47" y="5647"/>
                  </a:cubicBezTo>
                  <a:cubicBezTo>
                    <a:pt x="0" y="6007"/>
                    <a:pt x="105" y="6401"/>
                    <a:pt x="140" y="6761"/>
                  </a:cubicBezTo>
                  <a:cubicBezTo>
                    <a:pt x="174" y="7051"/>
                    <a:pt x="221" y="7736"/>
                    <a:pt x="337" y="7748"/>
                  </a:cubicBezTo>
                  <a:cubicBezTo>
                    <a:pt x="430" y="7783"/>
                    <a:pt x="534" y="7794"/>
                    <a:pt x="650" y="7806"/>
                  </a:cubicBezTo>
                  <a:cubicBezTo>
                    <a:pt x="1126" y="7864"/>
                    <a:pt x="1602" y="7887"/>
                    <a:pt x="2090" y="7911"/>
                  </a:cubicBezTo>
                  <a:cubicBezTo>
                    <a:pt x="2171" y="7911"/>
                    <a:pt x="2229" y="7899"/>
                    <a:pt x="2264" y="7818"/>
                  </a:cubicBezTo>
                  <a:cubicBezTo>
                    <a:pt x="2287" y="7771"/>
                    <a:pt x="2287" y="7702"/>
                    <a:pt x="2311" y="7655"/>
                  </a:cubicBezTo>
                  <a:cubicBezTo>
                    <a:pt x="2322" y="7574"/>
                    <a:pt x="2334" y="7504"/>
                    <a:pt x="2369" y="7435"/>
                  </a:cubicBezTo>
                  <a:cubicBezTo>
                    <a:pt x="2403" y="7284"/>
                    <a:pt x="2450" y="7144"/>
                    <a:pt x="2508" y="7017"/>
                  </a:cubicBezTo>
                  <a:cubicBezTo>
                    <a:pt x="2636" y="6703"/>
                    <a:pt x="2833" y="6401"/>
                    <a:pt x="3100" y="6216"/>
                  </a:cubicBezTo>
                  <a:cubicBezTo>
                    <a:pt x="3321" y="6060"/>
                    <a:pt x="3571" y="6003"/>
                    <a:pt x="3825" y="6003"/>
                  </a:cubicBezTo>
                  <a:cubicBezTo>
                    <a:pt x="3932" y="6003"/>
                    <a:pt x="4039" y="6013"/>
                    <a:pt x="4145" y="6030"/>
                  </a:cubicBezTo>
                  <a:cubicBezTo>
                    <a:pt x="4365" y="6065"/>
                    <a:pt x="4586" y="6169"/>
                    <a:pt x="4760" y="6297"/>
                  </a:cubicBezTo>
                  <a:cubicBezTo>
                    <a:pt x="5004" y="6506"/>
                    <a:pt x="5178" y="6784"/>
                    <a:pt x="5283" y="7086"/>
                  </a:cubicBezTo>
                  <a:cubicBezTo>
                    <a:pt x="5341" y="7237"/>
                    <a:pt x="5364" y="7388"/>
                    <a:pt x="5387" y="7562"/>
                  </a:cubicBezTo>
                  <a:cubicBezTo>
                    <a:pt x="5387" y="7632"/>
                    <a:pt x="5399" y="7725"/>
                    <a:pt x="5387" y="7794"/>
                  </a:cubicBezTo>
                  <a:cubicBezTo>
                    <a:pt x="5387" y="7852"/>
                    <a:pt x="5306" y="7992"/>
                    <a:pt x="5399" y="8027"/>
                  </a:cubicBezTo>
                  <a:cubicBezTo>
                    <a:pt x="5406" y="8030"/>
                    <a:pt x="5414" y="8032"/>
                    <a:pt x="5422" y="8032"/>
                  </a:cubicBezTo>
                  <a:cubicBezTo>
                    <a:pt x="5437" y="8032"/>
                    <a:pt x="5453" y="8027"/>
                    <a:pt x="5468" y="8027"/>
                  </a:cubicBezTo>
                  <a:cubicBezTo>
                    <a:pt x="5480" y="8026"/>
                    <a:pt x="5499" y="8025"/>
                    <a:pt x="5527" y="8025"/>
                  </a:cubicBezTo>
                  <a:cubicBezTo>
                    <a:pt x="5915" y="8025"/>
                    <a:pt x="7818" y="8099"/>
                    <a:pt x="8382" y="8143"/>
                  </a:cubicBezTo>
                  <a:lnTo>
                    <a:pt x="8382" y="8131"/>
                  </a:lnTo>
                  <a:cubicBezTo>
                    <a:pt x="8394" y="7806"/>
                    <a:pt x="8498" y="7423"/>
                    <a:pt x="8614" y="7133"/>
                  </a:cubicBezTo>
                  <a:cubicBezTo>
                    <a:pt x="8754" y="6819"/>
                    <a:pt x="8939" y="6517"/>
                    <a:pt x="9206" y="6332"/>
                  </a:cubicBezTo>
                  <a:cubicBezTo>
                    <a:pt x="9425" y="6178"/>
                    <a:pt x="9673" y="6109"/>
                    <a:pt x="9924" y="6109"/>
                  </a:cubicBezTo>
                  <a:cubicBezTo>
                    <a:pt x="10033" y="6109"/>
                    <a:pt x="10143" y="6121"/>
                    <a:pt x="10251" y="6146"/>
                  </a:cubicBezTo>
                  <a:cubicBezTo>
                    <a:pt x="10449" y="6169"/>
                    <a:pt x="10623" y="6239"/>
                    <a:pt x="10762" y="6343"/>
                  </a:cubicBezTo>
                  <a:cubicBezTo>
                    <a:pt x="11041" y="6529"/>
                    <a:pt x="11226" y="6808"/>
                    <a:pt x="11343" y="7098"/>
                  </a:cubicBezTo>
                  <a:cubicBezTo>
                    <a:pt x="11401" y="7260"/>
                    <a:pt x="11447" y="7411"/>
                    <a:pt x="11470" y="7574"/>
                  </a:cubicBezTo>
                  <a:cubicBezTo>
                    <a:pt x="11493" y="7690"/>
                    <a:pt x="11493" y="7794"/>
                    <a:pt x="11470" y="7911"/>
                  </a:cubicBezTo>
                  <a:cubicBezTo>
                    <a:pt x="11470" y="7922"/>
                    <a:pt x="11459" y="8154"/>
                    <a:pt x="11470" y="8154"/>
                  </a:cubicBezTo>
                  <a:cubicBezTo>
                    <a:pt x="11506" y="8162"/>
                    <a:pt x="11545" y="8164"/>
                    <a:pt x="11584" y="8164"/>
                  </a:cubicBezTo>
                  <a:cubicBezTo>
                    <a:pt x="11671" y="8164"/>
                    <a:pt x="11762" y="8151"/>
                    <a:pt x="11842" y="8143"/>
                  </a:cubicBezTo>
                  <a:cubicBezTo>
                    <a:pt x="11969" y="8143"/>
                    <a:pt x="12086" y="8131"/>
                    <a:pt x="12202" y="8108"/>
                  </a:cubicBezTo>
                  <a:cubicBezTo>
                    <a:pt x="12445" y="8096"/>
                    <a:pt x="12678" y="8073"/>
                    <a:pt x="12921" y="8027"/>
                  </a:cubicBezTo>
                  <a:cubicBezTo>
                    <a:pt x="13003" y="8015"/>
                    <a:pt x="13038" y="5647"/>
                    <a:pt x="13003" y="4544"/>
                  </a:cubicBezTo>
                  <a:cubicBezTo>
                    <a:pt x="12956" y="3395"/>
                    <a:pt x="13038" y="2106"/>
                    <a:pt x="12921" y="957"/>
                  </a:cubicBezTo>
                  <a:cubicBezTo>
                    <a:pt x="12910" y="875"/>
                    <a:pt x="11679" y="829"/>
                    <a:pt x="11180" y="794"/>
                  </a:cubicBezTo>
                  <a:cubicBezTo>
                    <a:pt x="10414" y="736"/>
                    <a:pt x="9624" y="759"/>
                    <a:pt x="8847" y="736"/>
                  </a:cubicBezTo>
                  <a:cubicBezTo>
                    <a:pt x="7662" y="724"/>
                    <a:pt x="6443" y="655"/>
                    <a:pt x="5236" y="655"/>
                  </a:cubicBezTo>
                  <a:lnTo>
                    <a:pt x="5236" y="562"/>
                  </a:lnTo>
                  <a:cubicBezTo>
                    <a:pt x="5225" y="388"/>
                    <a:pt x="5155" y="202"/>
                    <a:pt x="5016" y="98"/>
                  </a:cubicBezTo>
                  <a:cubicBezTo>
                    <a:pt x="4931" y="30"/>
                    <a:pt x="4842" y="1"/>
                    <a:pt x="4754"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5" name="Google Shape;6725;p119"/>
            <p:cNvSpPr/>
            <p:nvPr/>
          </p:nvSpPr>
          <p:spPr>
            <a:xfrm>
              <a:off x="5260575" y="2785525"/>
              <a:ext cx="114375" cy="114425"/>
            </a:xfrm>
            <a:custGeom>
              <a:avLst/>
              <a:gdLst/>
              <a:ahLst/>
              <a:cxnLst/>
              <a:rect l="l" t="t" r="r" b="b"/>
              <a:pathLst>
                <a:path w="4575" h="4577" extrusionOk="0">
                  <a:moveTo>
                    <a:pt x="1846" y="2676"/>
                  </a:moveTo>
                  <a:lnTo>
                    <a:pt x="1846" y="2676"/>
                  </a:lnTo>
                  <a:cubicBezTo>
                    <a:pt x="1846" y="2676"/>
                    <a:pt x="1846" y="2676"/>
                    <a:pt x="1846" y="2676"/>
                  </a:cubicBezTo>
                  <a:lnTo>
                    <a:pt x="1846" y="2676"/>
                  </a:lnTo>
                  <a:cubicBezTo>
                    <a:pt x="1846" y="2676"/>
                    <a:pt x="1846" y="2676"/>
                    <a:pt x="1846" y="2676"/>
                  </a:cubicBezTo>
                  <a:close/>
                  <a:moveTo>
                    <a:pt x="1823" y="296"/>
                  </a:moveTo>
                  <a:cubicBezTo>
                    <a:pt x="2018" y="317"/>
                    <a:pt x="2213" y="334"/>
                    <a:pt x="2405" y="334"/>
                  </a:cubicBezTo>
                  <a:cubicBezTo>
                    <a:pt x="2534" y="334"/>
                    <a:pt x="2661" y="326"/>
                    <a:pt x="2786" y="308"/>
                  </a:cubicBezTo>
                  <a:lnTo>
                    <a:pt x="2786" y="308"/>
                  </a:lnTo>
                  <a:cubicBezTo>
                    <a:pt x="2751" y="586"/>
                    <a:pt x="2740" y="865"/>
                    <a:pt x="2728" y="1143"/>
                  </a:cubicBezTo>
                  <a:cubicBezTo>
                    <a:pt x="2717" y="1283"/>
                    <a:pt x="2717" y="1410"/>
                    <a:pt x="2717" y="1561"/>
                  </a:cubicBezTo>
                  <a:cubicBezTo>
                    <a:pt x="2717" y="1677"/>
                    <a:pt x="2682" y="1863"/>
                    <a:pt x="2786" y="1910"/>
                  </a:cubicBezTo>
                  <a:cubicBezTo>
                    <a:pt x="2833" y="1921"/>
                    <a:pt x="2844" y="1921"/>
                    <a:pt x="2891" y="1921"/>
                  </a:cubicBezTo>
                  <a:cubicBezTo>
                    <a:pt x="3146" y="1921"/>
                    <a:pt x="3390" y="1910"/>
                    <a:pt x="3657" y="1898"/>
                  </a:cubicBezTo>
                  <a:cubicBezTo>
                    <a:pt x="3715" y="1898"/>
                    <a:pt x="4279" y="1875"/>
                    <a:pt x="4284" y="1852"/>
                  </a:cubicBezTo>
                  <a:lnTo>
                    <a:pt x="4284" y="1852"/>
                  </a:lnTo>
                  <a:cubicBezTo>
                    <a:pt x="4249" y="2165"/>
                    <a:pt x="4226" y="2490"/>
                    <a:pt x="4261" y="2804"/>
                  </a:cubicBezTo>
                  <a:cubicBezTo>
                    <a:pt x="4226" y="2780"/>
                    <a:pt x="4145" y="2780"/>
                    <a:pt x="4086" y="2780"/>
                  </a:cubicBezTo>
                  <a:cubicBezTo>
                    <a:pt x="3970" y="2769"/>
                    <a:pt x="3843" y="2769"/>
                    <a:pt x="3727" y="2745"/>
                  </a:cubicBezTo>
                  <a:cubicBezTo>
                    <a:pt x="3425" y="2734"/>
                    <a:pt x="3018" y="2722"/>
                    <a:pt x="2717" y="2711"/>
                  </a:cubicBezTo>
                  <a:lnTo>
                    <a:pt x="2693" y="2711"/>
                  </a:lnTo>
                  <a:cubicBezTo>
                    <a:pt x="2693" y="2711"/>
                    <a:pt x="2682" y="2838"/>
                    <a:pt x="2682" y="2896"/>
                  </a:cubicBezTo>
                  <a:lnTo>
                    <a:pt x="2682" y="3895"/>
                  </a:lnTo>
                  <a:cubicBezTo>
                    <a:pt x="2682" y="3929"/>
                    <a:pt x="2670" y="4282"/>
                    <a:pt x="2681" y="4289"/>
                  </a:cubicBezTo>
                  <a:lnTo>
                    <a:pt x="2681" y="4289"/>
                  </a:lnTo>
                  <a:cubicBezTo>
                    <a:pt x="2577" y="4255"/>
                    <a:pt x="2473" y="4255"/>
                    <a:pt x="2357" y="4255"/>
                  </a:cubicBezTo>
                  <a:cubicBezTo>
                    <a:pt x="2159" y="4243"/>
                    <a:pt x="1974" y="4243"/>
                    <a:pt x="1788" y="4243"/>
                  </a:cubicBezTo>
                  <a:cubicBezTo>
                    <a:pt x="1788" y="3756"/>
                    <a:pt x="1811" y="3175"/>
                    <a:pt x="1846" y="2676"/>
                  </a:cubicBezTo>
                  <a:lnTo>
                    <a:pt x="1846" y="2676"/>
                  </a:lnTo>
                  <a:cubicBezTo>
                    <a:pt x="1833" y="2688"/>
                    <a:pt x="795" y="2722"/>
                    <a:pt x="302" y="2722"/>
                  </a:cubicBezTo>
                  <a:cubicBezTo>
                    <a:pt x="337" y="2618"/>
                    <a:pt x="337" y="2502"/>
                    <a:pt x="337" y="2386"/>
                  </a:cubicBezTo>
                  <a:cubicBezTo>
                    <a:pt x="348" y="2200"/>
                    <a:pt x="348" y="2014"/>
                    <a:pt x="348" y="1817"/>
                  </a:cubicBezTo>
                  <a:cubicBezTo>
                    <a:pt x="847" y="1817"/>
                    <a:pt x="1393" y="1852"/>
                    <a:pt x="1892" y="1875"/>
                  </a:cubicBezTo>
                  <a:cubicBezTo>
                    <a:pt x="1892" y="1863"/>
                    <a:pt x="1892" y="818"/>
                    <a:pt x="1823" y="296"/>
                  </a:cubicBezTo>
                  <a:close/>
                  <a:moveTo>
                    <a:pt x="2301" y="1"/>
                  </a:moveTo>
                  <a:cubicBezTo>
                    <a:pt x="2250" y="1"/>
                    <a:pt x="2199" y="2"/>
                    <a:pt x="2148" y="6"/>
                  </a:cubicBezTo>
                  <a:cubicBezTo>
                    <a:pt x="2055" y="6"/>
                    <a:pt x="1974" y="6"/>
                    <a:pt x="1881" y="17"/>
                  </a:cubicBezTo>
                  <a:cubicBezTo>
                    <a:pt x="1823" y="17"/>
                    <a:pt x="1730" y="17"/>
                    <a:pt x="1672" y="52"/>
                  </a:cubicBezTo>
                  <a:cubicBezTo>
                    <a:pt x="1625" y="75"/>
                    <a:pt x="1614" y="110"/>
                    <a:pt x="1614" y="168"/>
                  </a:cubicBezTo>
                  <a:cubicBezTo>
                    <a:pt x="1590" y="238"/>
                    <a:pt x="1590" y="308"/>
                    <a:pt x="1590" y="366"/>
                  </a:cubicBezTo>
                  <a:cubicBezTo>
                    <a:pt x="1590" y="458"/>
                    <a:pt x="1579" y="540"/>
                    <a:pt x="1567" y="644"/>
                  </a:cubicBezTo>
                  <a:cubicBezTo>
                    <a:pt x="1556" y="830"/>
                    <a:pt x="1532" y="1039"/>
                    <a:pt x="1521" y="1225"/>
                  </a:cubicBezTo>
                  <a:cubicBezTo>
                    <a:pt x="1521" y="1329"/>
                    <a:pt x="1509" y="1445"/>
                    <a:pt x="1509" y="1550"/>
                  </a:cubicBezTo>
                  <a:cubicBezTo>
                    <a:pt x="1045" y="1550"/>
                    <a:pt x="580" y="1550"/>
                    <a:pt x="116" y="1561"/>
                  </a:cubicBezTo>
                  <a:cubicBezTo>
                    <a:pt x="70" y="1561"/>
                    <a:pt x="35" y="1585"/>
                    <a:pt x="12" y="1619"/>
                  </a:cubicBezTo>
                  <a:cubicBezTo>
                    <a:pt x="0" y="1643"/>
                    <a:pt x="0" y="1677"/>
                    <a:pt x="12" y="1701"/>
                  </a:cubicBezTo>
                  <a:cubicBezTo>
                    <a:pt x="93" y="1933"/>
                    <a:pt x="70" y="2142"/>
                    <a:pt x="58" y="2362"/>
                  </a:cubicBezTo>
                  <a:cubicBezTo>
                    <a:pt x="46" y="2513"/>
                    <a:pt x="0" y="2711"/>
                    <a:pt x="58" y="2862"/>
                  </a:cubicBezTo>
                  <a:cubicBezTo>
                    <a:pt x="102" y="2966"/>
                    <a:pt x="171" y="2979"/>
                    <a:pt x="252" y="2979"/>
                  </a:cubicBezTo>
                  <a:cubicBezTo>
                    <a:pt x="279" y="2979"/>
                    <a:pt x="308" y="2978"/>
                    <a:pt x="337" y="2978"/>
                  </a:cubicBezTo>
                  <a:lnTo>
                    <a:pt x="615" y="2978"/>
                  </a:lnTo>
                  <a:cubicBezTo>
                    <a:pt x="801" y="2978"/>
                    <a:pt x="975" y="3001"/>
                    <a:pt x="1161" y="3001"/>
                  </a:cubicBezTo>
                  <a:cubicBezTo>
                    <a:pt x="1289" y="3001"/>
                    <a:pt x="1405" y="3013"/>
                    <a:pt x="1544" y="3013"/>
                  </a:cubicBezTo>
                  <a:cubicBezTo>
                    <a:pt x="1544" y="3488"/>
                    <a:pt x="1544" y="3953"/>
                    <a:pt x="1556" y="4429"/>
                  </a:cubicBezTo>
                  <a:cubicBezTo>
                    <a:pt x="1556" y="4475"/>
                    <a:pt x="1579" y="4522"/>
                    <a:pt x="1614" y="4533"/>
                  </a:cubicBezTo>
                  <a:cubicBezTo>
                    <a:pt x="1625" y="4539"/>
                    <a:pt x="1640" y="4542"/>
                    <a:pt x="1654" y="4542"/>
                  </a:cubicBezTo>
                  <a:cubicBezTo>
                    <a:pt x="1669" y="4542"/>
                    <a:pt x="1683" y="4539"/>
                    <a:pt x="1695" y="4533"/>
                  </a:cubicBezTo>
                  <a:cubicBezTo>
                    <a:pt x="1763" y="4526"/>
                    <a:pt x="1832" y="4523"/>
                    <a:pt x="1899" y="4523"/>
                  </a:cubicBezTo>
                  <a:cubicBezTo>
                    <a:pt x="2050" y="4523"/>
                    <a:pt x="2197" y="4537"/>
                    <a:pt x="2333" y="4545"/>
                  </a:cubicBezTo>
                  <a:cubicBezTo>
                    <a:pt x="2430" y="4559"/>
                    <a:pt x="2535" y="4577"/>
                    <a:pt x="2639" y="4577"/>
                  </a:cubicBezTo>
                  <a:cubicBezTo>
                    <a:pt x="2709" y="4577"/>
                    <a:pt x="2779" y="4568"/>
                    <a:pt x="2844" y="4545"/>
                  </a:cubicBezTo>
                  <a:cubicBezTo>
                    <a:pt x="2972" y="4487"/>
                    <a:pt x="2960" y="4394"/>
                    <a:pt x="2960" y="4278"/>
                  </a:cubicBezTo>
                  <a:lnTo>
                    <a:pt x="2960" y="3999"/>
                  </a:lnTo>
                  <a:cubicBezTo>
                    <a:pt x="2960" y="3814"/>
                    <a:pt x="2972" y="3639"/>
                    <a:pt x="2972" y="3442"/>
                  </a:cubicBezTo>
                  <a:cubicBezTo>
                    <a:pt x="2972" y="3314"/>
                    <a:pt x="2984" y="3198"/>
                    <a:pt x="2984" y="3071"/>
                  </a:cubicBezTo>
                  <a:cubicBezTo>
                    <a:pt x="3471" y="3071"/>
                    <a:pt x="3947" y="3059"/>
                    <a:pt x="4412" y="3001"/>
                  </a:cubicBezTo>
                  <a:cubicBezTo>
                    <a:pt x="4528" y="2978"/>
                    <a:pt x="4528" y="2804"/>
                    <a:pt x="4539" y="2722"/>
                  </a:cubicBezTo>
                  <a:cubicBezTo>
                    <a:pt x="4551" y="2548"/>
                    <a:pt x="4574" y="2374"/>
                    <a:pt x="4551" y="2200"/>
                  </a:cubicBezTo>
                  <a:cubicBezTo>
                    <a:pt x="4551" y="2107"/>
                    <a:pt x="4551" y="2026"/>
                    <a:pt x="4539" y="1933"/>
                  </a:cubicBezTo>
                  <a:cubicBezTo>
                    <a:pt x="4539" y="1875"/>
                    <a:pt x="4539" y="1782"/>
                    <a:pt x="4516" y="1724"/>
                  </a:cubicBezTo>
                  <a:cubicBezTo>
                    <a:pt x="4481" y="1677"/>
                    <a:pt x="4458" y="1666"/>
                    <a:pt x="4400" y="1666"/>
                  </a:cubicBezTo>
                  <a:cubicBezTo>
                    <a:pt x="4319" y="1643"/>
                    <a:pt x="4249" y="1643"/>
                    <a:pt x="4191" y="1643"/>
                  </a:cubicBezTo>
                  <a:cubicBezTo>
                    <a:pt x="4110" y="1643"/>
                    <a:pt x="4017" y="1631"/>
                    <a:pt x="3912" y="1619"/>
                  </a:cubicBezTo>
                  <a:cubicBezTo>
                    <a:pt x="3727" y="1608"/>
                    <a:pt x="3529" y="1585"/>
                    <a:pt x="3332" y="1573"/>
                  </a:cubicBezTo>
                  <a:cubicBezTo>
                    <a:pt x="3239" y="1573"/>
                    <a:pt x="3123" y="1561"/>
                    <a:pt x="3018" y="1561"/>
                  </a:cubicBezTo>
                  <a:cubicBezTo>
                    <a:pt x="3018" y="1097"/>
                    <a:pt x="3007" y="621"/>
                    <a:pt x="2949" y="157"/>
                  </a:cubicBezTo>
                  <a:cubicBezTo>
                    <a:pt x="2926" y="41"/>
                    <a:pt x="2751" y="41"/>
                    <a:pt x="2670" y="17"/>
                  </a:cubicBezTo>
                  <a:cubicBezTo>
                    <a:pt x="2547" y="9"/>
                    <a:pt x="2424" y="1"/>
                    <a:pt x="2301"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6" name="Google Shape;6726;p119"/>
            <p:cNvSpPr/>
            <p:nvPr/>
          </p:nvSpPr>
          <p:spPr>
            <a:xfrm>
              <a:off x="5247500" y="2709875"/>
              <a:ext cx="10300" cy="23900"/>
            </a:xfrm>
            <a:custGeom>
              <a:avLst/>
              <a:gdLst/>
              <a:ahLst/>
              <a:cxnLst/>
              <a:rect l="l" t="t" r="r" b="b"/>
              <a:pathLst>
                <a:path w="412" h="956" extrusionOk="0">
                  <a:moveTo>
                    <a:pt x="248" y="1"/>
                  </a:moveTo>
                  <a:cubicBezTo>
                    <a:pt x="243" y="1"/>
                    <a:pt x="238" y="1"/>
                    <a:pt x="233" y="2"/>
                  </a:cubicBezTo>
                  <a:cubicBezTo>
                    <a:pt x="186" y="2"/>
                    <a:pt x="163" y="25"/>
                    <a:pt x="152" y="71"/>
                  </a:cubicBezTo>
                  <a:cubicBezTo>
                    <a:pt x="93" y="246"/>
                    <a:pt x="70" y="454"/>
                    <a:pt x="47" y="629"/>
                  </a:cubicBezTo>
                  <a:cubicBezTo>
                    <a:pt x="35" y="745"/>
                    <a:pt x="1" y="942"/>
                    <a:pt x="152" y="954"/>
                  </a:cubicBezTo>
                  <a:cubicBezTo>
                    <a:pt x="158" y="955"/>
                    <a:pt x="165" y="956"/>
                    <a:pt x="171" y="956"/>
                  </a:cubicBezTo>
                  <a:cubicBezTo>
                    <a:pt x="333" y="956"/>
                    <a:pt x="280" y="533"/>
                    <a:pt x="291" y="454"/>
                  </a:cubicBezTo>
                  <a:cubicBezTo>
                    <a:pt x="302" y="376"/>
                    <a:pt x="412" y="1"/>
                    <a:pt x="248"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7" name="Google Shape;6727;p119"/>
            <p:cNvSpPr/>
            <p:nvPr/>
          </p:nvSpPr>
          <p:spPr>
            <a:xfrm>
              <a:off x="5219950" y="2719375"/>
              <a:ext cx="18600" cy="18075"/>
            </a:xfrm>
            <a:custGeom>
              <a:avLst/>
              <a:gdLst/>
              <a:ahLst/>
              <a:cxnLst/>
              <a:rect l="l" t="t" r="r" b="b"/>
              <a:pathLst>
                <a:path w="744" h="723" extrusionOk="0">
                  <a:moveTo>
                    <a:pt x="158" y="0"/>
                  </a:moveTo>
                  <a:cubicBezTo>
                    <a:pt x="69" y="0"/>
                    <a:pt x="1" y="117"/>
                    <a:pt x="93" y="191"/>
                  </a:cubicBezTo>
                  <a:cubicBezTo>
                    <a:pt x="174" y="260"/>
                    <a:pt x="232" y="365"/>
                    <a:pt x="302" y="446"/>
                  </a:cubicBezTo>
                  <a:cubicBezTo>
                    <a:pt x="406" y="550"/>
                    <a:pt x="511" y="620"/>
                    <a:pt x="627" y="713"/>
                  </a:cubicBezTo>
                  <a:cubicBezTo>
                    <a:pt x="637" y="719"/>
                    <a:pt x="649" y="722"/>
                    <a:pt x="659" y="722"/>
                  </a:cubicBezTo>
                  <a:cubicBezTo>
                    <a:pt x="706" y="722"/>
                    <a:pt x="744" y="667"/>
                    <a:pt x="696" y="620"/>
                  </a:cubicBezTo>
                  <a:cubicBezTo>
                    <a:pt x="522" y="446"/>
                    <a:pt x="441" y="191"/>
                    <a:pt x="232" y="28"/>
                  </a:cubicBezTo>
                  <a:cubicBezTo>
                    <a:pt x="208" y="9"/>
                    <a:pt x="182" y="0"/>
                    <a:pt x="158"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8" name="Google Shape;6728;p119"/>
            <p:cNvSpPr/>
            <p:nvPr/>
          </p:nvSpPr>
          <p:spPr>
            <a:xfrm>
              <a:off x="5211875" y="2743325"/>
              <a:ext cx="19975" cy="7050"/>
            </a:xfrm>
            <a:custGeom>
              <a:avLst/>
              <a:gdLst/>
              <a:ahLst/>
              <a:cxnLst/>
              <a:rect l="l" t="t" r="r" b="b"/>
              <a:pathLst>
                <a:path w="799" h="282" extrusionOk="0">
                  <a:moveTo>
                    <a:pt x="185" y="1"/>
                  </a:moveTo>
                  <a:cubicBezTo>
                    <a:pt x="95" y="1"/>
                    <a:pt x="29" y="27"/>
                    <a:pt x="21" y="103"/>
                  </a:cubicBezTo>
                  <a:cubicBezTo>
                    <a:pt x="0" y="246"/>
                    <a:pt x="203" y="281"/>
                    <a:pt x="398" y="281"/>
                  </a:cubicBezTo>
                  <a:cubicBezTo>
                    <a:pt x="536" y="281"/>
                    <a:pt x="669" y="264"/>
                    <a:pt x="717" y="254"/>
                  </a:cubicBezTo>
                  <a:cubicBezTo>
                    <a:pt x="799" y="254"/>
                    <a:pt x="799" y="138"/>
                    <a:pt x="729" y="126"/>
                  </a:cubicBezTo>
                  <a:cubicBezTo>
                    <a:pt x="651" y="111"/>
                    <a:pt x="369" y="1"/>
                    <a:pt x="185"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9" name="Google Shape;6729;p119"/>
            <p:cNvSpPr/>
            <p:nvPr/>
          </p:nvSpPr>
          <p:spPr>
            <a:xfrm>
              <a:off x="5263000" y="2718575"/>
              <a:ext cx="18525" cy="18425"/>
            </a:xfrm>
            <a:custGeom>
              <a:avLst/>
              <a:gdLst/>
              <a:ahLst/>
              <a:cxnLst/>
              <a:rect l="l" t="t" r="r" b="b"/>
              <a:pathLst>
                <a:path w="741" h="737" extrusionOk="0">
                  <a:moveTo>
                    <a:pt x="581" y="1"/>
                  </a:moveTo>
                  <a:cubicBezTo>
                    <a:pt x="559" y="1"/>
                    <a:pt x="538" y="8"/>
                    <a:pt x="518" y="25"/>
                  </a:cubicBezTo>
                  <a:cubicBezTo>
                    <a:pt x="309" y="188"/>
                    <a:pt x="228" y="455"/>
                    <a:pt x="54" y="641"/>
                  </a:cubicBezTo>
                  <a:cubicBezTo>
                    <a:pt x="0" y="685"/>
                    <a:pt x="36" y="737"/>
                    <a:pt x="82" y="737"/>
                  </a:cubicBezTo>
                  <a:cubicBezTo>
                    <a:pt x="96" y="737"/>
                    <a:pt x="110" y="732"/>
                    <a:pt x="124" y="722"/>
                  </a:cubicBezTo>
                  <a:cubicBezTo>
                    <a:pt x="240" y="641"/>
                    <a:pt x="344" y="571"/>
                    <a:pt x="437" y="466"/>
                  </a:cubicBezTo>
                  <a:cubicBezTo>
                    <a:pt x="518" y="374"/>
                    <a:pt x="576" y="281"/>
                    <a:pt x="658" y="199"/>
                  </a:cubicBezTo>
                  <a:cubicBezTo>
                    <a:pt x="740" y="107"/>
                    <a:pt x="663" y="1"/>
                    <a:pt x="581"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0" name="Google Shape;6730;p119"/>
            <p:cNvSpPr/>
            <p:nvPr/>
          </p:nvSpPr>
          <p:spPr>
            <a:xfrm>
              <a:off x="5269550" y="2742475"/>
              <a:ext cx="20125" cy="6875"/>
            </a:xfrm>
            <a:custGeom>
              <a:avLst/>
              <a:gdLst/>
              <a:ahLst/>
              <a:cxnLst/>
              <a:rect l="l" t="t" r="r" b="b"/>
              <a:pathLst>
                <a:path w="805" h="275" extrusionOk="0">
                  <a:moveTo>
                    <a:pt x="624" y="0"/>
                  </a:moveTo>
                  <a:cubicBezTo>
                    <a:pt x="440" y="0"/>
                    <a:pt x="160" y="114"/>
                    <a:pt x="82" y="137"/>
                  </a:cubicBezTo>
                  <a:cubicBezTo>
                    <a:pt x="1" y="149"/>
                    <a:pt x="13" y="265"/>
                    <a:pt x="94" y="265"/>
                  </a:cubicBezTo>
                  <a:cubicBezTo>
                    <a:pt x="142" y="265"/>
                    <a:pt x="255" y="275"/>
                    <a:pt x="376" y="275"/>
                  </a:cubicBezTo>
                  <a:cubicBezTo>
                    <a:pt x="579" y="275"/>
                    <a:pt x="805" y="248"/>
                    <a:pt x="790" y="102"/>
                  </a:cubicBezTo>
                  <a:cubicBezTo>
                    <a:pt x="779" y="27"/>
                    <a:pt x="712" y="0"/>
                    <a:pt x="624"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31" name="Google Shape;6731;p119"/>
          <p:cNvSpPr txBox="1"/>
          <p:nvPr/>
        </p:nvSpPr>
        <p:spPr>
          <a:xfrm>
            <a:off x="564525" y="2606500"/>
            <a:ext cx="6198000" cy="12621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a:solidFill>
                  <a:schemeClr val="dk1"/>
                </a:solidFill>
                <a:latin typeface="Roboto Condensed"/>
                <a:ea typeface="Roboto Condensed"/>
                <a:cs typeface="Roboto Condensed"/>
                <a:sym typeface="Roboto Condensed"/>
              </a:rPr>
              <a:t>In a worldwide, deaths occurred up to 12 million for every year. Besides, half of a death cases in United States due to cardiovascular disease. The cardiovascular disease have changed people lifestyle and will lead to high risk in return to reduce the complications. This research will help to </a:t>
            </a:r>
            <a:r>
              <a:rPr lang="en" b="1">
                <a:solidFill>
                  <a:schemeClr val="dk1"/>
                </a:solidFill>
                <a:latin typeface="Roboto Condensed"/>
                <a:ea typeface="Roboto Condensed"/>
                <a:cs typeface="Roboto Condensed"/>
                <a:sym typeface="Roboto Condensed"/>
              </a:rPr>
              <a:t>predict whether the patients have a heart disease or not</a:t>
            </a:r>
            <a:r>
              <a:rPr lang="en">
                <a:solidFill>
                  <a:schemeClr val="dk1"/>
                </a:solidFill>
                <a:latin typeface="Roboto Condensed"/>
                <a:ea typeface="Roboto Condensed"/>
                <a:cs typeface="Roboto Condensed"/>
                <a:sym typeface="Roboto Condensed"/>
              </a:rPr>
              <a:t>.</a:t>
            </a:r>
            <a:endParaRPr>
              <a:solidFill>
                <a:schemeClr val="dk1"/>
              </a:solidFill>
              <a:latin typeface="Roboto Condensed"/>
              <a:ea typeface="Roboto Condensed"/>
              <a:cs typeface="Roboto Condensed"/>
              <a:sym typeface="Roboto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31"/>
                                        </p:tgtEl>
                                        <p:attrNameLst>
                                          <p:attrName>style.visibility</p:attrName>
                                        </p:attrNameLst>
                                      </p:cBhvr>
                                      <p:to>
                                        <p:strVal val="visible"/>
                                      </p:to>
                                    </p:set>
                                    <p:animEffect transition="in" filter="fade">
                                      <p:cBhvr>
                                        <p:cTn id="7" dur="1000"/>
                                        <p:tgtEl>
                                          <p:spTgt spid="67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35"/>
        <p:cNvGrpSpPr/>
        <p:nvPr/>
      </p:nvGrpSpPr>
      <p:grpSpPr>
        <a:xfrm>
          <a:off x="0" y="0"/>
          <a:ext cx="0" cy="0"/>
          <a:chOff x="0" y="0"/>
          <a:chExt cx="0" cy="0"/>
        </a:xfrm>
      </p:grpSpPr>
      <p:grpSp>
        <p:nvGrpSpPr>
          <p:cNvPr id="6736" name="Google Shape;6736;p120"/>
          <p:cNvGrpSpPr/>
          <p:nvPr/>
        </p:nvGrpSpPr>
        <p:grpSpPr>
          <a:xfrm>
            <a:off x="1849915" y="1837864"/>
            <a:ext cx="689289" cy="603816"/>
            <a:chOff x="2768600" y="1364814"/>
            <a:chExt cx="794203" cy="627015"/>
          </a:xfrm>
        </p:grpSpPr>
        <p:sp>
          <p:nvSpPr>
            <p:cNvPr id="6737" name="Google Shape;6737;p120"/>
            <p:cNvSpPr/>
            <p:nvPr/>
          </p:nvSpPr>
          <p:spPr>
            <a:xfrm>
              <a:off x="2768600" y="1364814"/>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738" name="Google Shape;6738;p120"/>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39" name="Google Shape;6739;p120"/>
          <p:cNvGrpSpPr/>
          <p:nvPr/>
        </p:nvGrpSpPr>
        <p:grpSpPr>
          <a:xfrm>
            <a:off x="6604808" y="1837864"/>
            <a:ext cx="689289" cy="603816"/>
            <a:chOff x="2768600" y="1364814"/>
            <a:chExt cx="794203" cy="627015"/>
          </a:xfrm>
        </p:grpSpPr>
        <p:sp>
          <p:nvSpPr>
            <p:cNvPr id="6740" name="Google Shape;6740;p120"/>
            <p:cNvSpPr/>
            <p:nvPr/>
          </p:nvSpPr>
          <p:spPr>
            <a:xfrm>
              <a:off x="2768600" y="1364814"/>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741" name="Google Shape;6741;p120"/>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42" name="Google Shape;6742;p120"/>
          <p:cNvSpPr txBox="1">
            <a:spLocks noGrp="1"/>
          </p:cNvSpPr>
          <p:nvPr>
            <p:ph type="ctrTitle"/>
          </p:nvPr>
        </p:nvSpPr>
        <p:spPr>
          <a:xfrm>
            <a:off x="2377500" y="422850"/>
            <a:ext cx="4389000" cy="64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4000"/>
              <a:buNone/>
            </a:pPr>
            <a:r>
              <a:rPr lang="en"/>
              <a:t>Data Descriptions</a:t>
            </a:r>
            <a:endParaRPr/>
          </a:p>
        </p:txBody>
      </p:sp>
      <p:sp>
        <p:nvSpPr>
          <p:cNvPr id="6743" name="Google Shape;6743;p120"/>
          <p:cNvSpPr txBox="1">
            <a:spLocks noGrp="1"/>
          </p:cNvSpPr>
          <p:nvPr>
            <p:ph type="subTitle" idx="1"/>
          </p:nvPr>
        </p:nvSpPr>
        <p:spPr>
          <a:xfrm>
            <a:off x="1190160" y="2936284"/>
            <a:ext cx="2008800" cy="1196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a:t>Based on the Cleveland Database</a:t>
            </a:r>
            <a:endParaRPr/>
          </a:p>
        </p:txBody>
      </p:sp>
      <p:sp>
        <p:nvSpPr>
          <p:cNvPr id="6744" name="Google Shape;6744;p120"/>
          <p:cNvSpPr txBox="1">
            <a:spLocks noGrp="1"/>
          </p:cNvSpPr>
          <p:nvPr>
            <p:ph type="subTitle" idx="2"/>
          </p:nvPr>
        </p:nvSpPr>
        <p:spPr>
          <a:xfrm>
            <a:off x="1190160" y="2333132"/>
            <a:ext cx="2008800" cy="6270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000"/>
              <a:buNone/>
            </a:pPr>
            <a:r>
              <a:rPr lang="en"/>
              <a:t>Abstract</a:t>
            </a:r>
            <a:endParaRPr b="1"/>
          </a:p>
        </p:txBody>
      </p:sp>
      <p:sp>
        <p:nvSpPr>
          <p:cNvPr id="6745" name="Google Shape;6745;p120"/>
          <p:cNvSpPr txBox="1">
            <a:spLocks noGrp="1"/>
          </p:cNvSpPr>
          <p:nvPr>
            <p:ph type="subTitle" idx="3"/>
          </p:nvPr>
        </p:nvSpPr>
        <p:spPr>
          <a:xfrm>
            <a:off x="5945038" y="2960132"/>
            <a:ext cx="2008800" cy="1196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
              <a:t>Consists of 14 most important features</a:t>
            </a:r>
            <a:endParaRPr/>
          </a:p>
        </p:txBody>
      </p:sp>
      <p:sp>
        <p:nvSpPr>
          <p:cNvPr id="6746" name="Google Shape;6746;p120"/>
          <p:cNvSpPr txBox="1">
            <a:spLocks noGrp="1"/>
          </p:cNvSpPr>
          <p:nvPr>
            <p:ph type="subTitle" idx="4"/>
          </p:nvPr>
        </p:nvSpPr>
        <p:spPr>
          <a:xfrm>
            <a:off x="5945040" y="2333132"/>
            <a:ext cx="2008800" cy="6270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000"/>
              <a:buNone/>
            </a:pPr>
            <a:r>
              <a:rPr lang="en" b="1"/>
              <a:t>Features</a:t>
            </a:r>
            <a:endParaRPr b="1"/>
          </a:p>
        </p:txBody>
      </p:sp>
      <p:sp>
        <p:nvSpPr>
          <p:cNvPr id="6747" name="Google Shape;6747;p120"/>
          <p:cNvSpPr txBox="1">
            <a:spLocks noGrp="1"/>
          </p:cNvSpPr>
          <p:nvPr>
            <p:ph type="subTitle" idx="5"/>
          </p:nvPr>
        </p:nvSpPr>
        <p:spPr>
          <a:xfrm>
            <a:off x="3567599" y="2936284"/>
            <a:ext cx="2008800" cy="1196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a:t>Small dataset with 303 total number of observations</a:t>
            </a:r>
            <a:endParaRPr/>
          </a:p>
        </p:txBody>
      </p:sp>
      <p:sp>
        <p:nvSpPr>
          <p:cNvPr id="6748" name="Google Shape;6748;p120"/>
          <p:cNvSpPr txBox="1">
            <a:spLocks noGrp="1"/>
          </p:cNvSpPr>
          <p:nvPr>
            <p:ph type="subTitle" idx="6"/>
          </p:nvPr>
        </p:nvSpPr>
        <p:spPr>
          <a:xfrm>
            <a:off x="3567600" y="2333132"/>
            <a:ext cx="2008800" cy="6270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000"/>
              <a:buNone/>
            </a:pPr>
            <a:r>
              <a:rPr lang="en"/>
              <a:t>Data Size</a:t>
            </a:r>
            <a:endParaRPr b="1"/>
          </a:p>
        </p:txBody>
      </p:sp>
      <p:sp>
        <p:nvSpPr>
          <p:cNvPr id="6749" name="Google Shape;6749;p120"/>
          <p:cNvSpPr/>
          <p:nvPr/>
        </p:nvSpPr>
        <p:spPr>
          <a:xfrm>
            <a:off x="1989420" y="1968043"/>
            <a:ext cx="410276" cy="358632"/>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0" name="Google Shape;6750;p120"/>
          <p:cNvSpPr txBox="1"/>
          <p:nvPr/>
        </p:nvSpPr>
        <p:spPr>
          <a:xfrm>
            <a:off x="3849332" y="1916722"/>
            <a:ext cx="1445335"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400" b="1" i="0" u="none" strike="noStrike" cap="none">
                <a:solidFill>
                  <a:srgbClr val="000000"/>
                </a:solidFill>
                <a:latin typeface="Neucha"/>
                <a:ea typeface="Neucha"/>
                <a:cs typeface="Neucha"/>
                <a:sym typeface="Neucha"/>
              </a:rPr>
              <a:t>303</a:t>
            </a:r>
            <a:endParaRPr/>
          </a:p>
        </p:txBody>
      </p:sp>
      <p:sp>
        <p:nvSpPr>
          <p:cNvPr id="6751" name="Google Shape;6751;p120"/>
          <p:cNvSpPr txBox="1"/>
          <p:nvPr/>
        </p:nvSpPr>
        <p:spPr>
          <a:xfrm>
            <a:off x="6534840" y="1925733"/>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200" b="1" i="0" u="none" strike="noStrike" cap="none">
                <a:solidFill>
                  <a:srgbClr val="000000"/>
                </a:solidFill>
                <a:latin typeface="Neucha"/>
                <a:ea typeface="Neucha"/>
                <a:cs typeface="Neucha"/>
                <a:sym typeface="Neucha"/>
              </a:rPr>
              <a:t>14</a:t>
            </a:r>
            <a:endParaRPr/>
          </a:p>
        </p:txBody>
      </p:sp>
      <p:grpSp>
        <p:nvGrpSpPr>
          <p:cNvPr id="6752" name="Google Shape;6752;p120"/>
          <p:cNvGrpSpPr/>
          <p:nvPr/>
        </p:nvGrpSpPr>
        <p:grpSpPr>
          <a:xfrm>
            <a:off x="2168216" y="521357"/>
            <a:ext cx="689289" cy="603816"/>
            <a:chOff x="2768600" y="1372700"/>
            <a:chExt cx="794203" cy="627015"/>
          </a:xfrm>
        </p:grpSpPr>
        <p:sp>
          <p:nvSpPr>
            <p:cNvPr id="6753" name="Google Shape;6753;p120"/>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754" name="Google Shape;6754;p120"/>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55" name="Google Shape;6755;p120"/>
          <p:cNvSpPr txBox="1"/>
          <p:nvPr/>
        </p:nvSpPr>
        <p:spPr>
          <a:xfrm>
            <a:off x="2098259" y="600208"/>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400" b="1" i="0" u="none" strike="noStrike" cap="none">
                <a:solidFill>
                  <a:srgbClr val="000000"/>
                </a:solidFill>
                <a:latin typeface="Neucha"/>
                <a:ea typeface="Neucha"/>
                <a:cs typeface="Neucha"/>
                <a:sym typeface="Neucha"/>
              </a:rPr>
              <a:t>01</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36"/>
                                        </p:tgtEl>
                                        <p:attrNameLst>
                                          <p:attrName>style.visibility</p:attrName>
                                        </p:attrNameLst>
                                      </p:cBhvr>
                                      <p:to>
                                        <p:strVal val="visible"/>
                                      </p:to>
                                    </p:set>
                                    <p:animEffect transition="in" filter="fade">
                                      <p:cBhvr>
                                        <p:cTn id="7" dur="1000"/>
                                        <p:tgtEl>
                                          <p:spTgt spid="6736"/>
                                        </p:tgtEl>
                                      </p:cBhvr>
                                    </p:animEffect>
                                  </p:childTnLst>
                                </p:cTn>
                              </p:par>
                              <p:par>
                                <p:cTn id="8" presetID="10" presetClass="entr" presetSubtype="0" fill="hold" nodeType="withEffect">
                                  <p:stCondLst>
                                    <p:cond delay="0"/>
                                  </p:stCondLst>
                                  <p:childTnLst>
                                    <p:set>
                                      <p:cBhvr>
                                        <p:cTn id="9" dur="1" fill="hold">
                                          <p:stCondLst>
                                            <p:cond delay="0"/>
                                          </p:stCondLst>
                                        </p:cTn>
                                        <p:tgtEl>
                                          <p:spTgt spid="6743"/>
                                        </p:tgtEl>
                                        <p:attrNameLst>
                                          <p:attrName>style.visibility</p:attrName>
                                        </p:attrNameLst>
                                      </p:cBhvr>
                                      <p:to>
                                        <p:strVal val="visible"/>
                                      </p:to>
                                    </p:set>
                                    <p:animEffect transition="in" filter="fade">
                                      <p:cBhvr>
                                        <p:cTn id="10" dur="1000"/>
                                        <p:tgtEl>
                                          <p:spTgt spid="6743"/>
                                        </p:tgtEl>
                                      </p:cBhvr>
                                    </p:animEffect>
                                  </p:childTnLst>
                                </p:cTn>
                              </p:par>
                              <p:par>
                                <p:cTn id="11" presetID="10" presetClass="entr" presetSubtype="0" fill="hold" nodeType="withEffect">
                                  <p:stCondLst>
                                    <p:cond delay="0"/>
                                  </p:stCondLst>
                                  <p:childTnLst>
                                    <p:set>
                                      <p:cBhvr>
                                        <p:cTn id="12" dur="1" fill="hold">
                                          <p:stCondLst>
                                            <p:cond delay="0"/>
                                          </p:stCondLst>
                                        </p:cTn>
                                        <p:tgtEl>
                                          <p:spTgt spid="6744"/>
                                        </p:tgtEl>
                                        <p:attrNameLst>
                                          <p:attrName>style.visibility</p:attrName>
                                        </p:attrNameLst>
                                      </p:cBhvr>
                                      <p:to>
                                        <p:strVal val="visible"/>
                                      </p:to>
                                    </p:set>
                                    <p:animEffect transition="in" filter="fade">
                                      <p:cBhvr>
                                        <p:cTn id="13" dur="1000"/>
                                        <p:tgtEl>
                                          <p:spTgt spid="6744"/>
                                        </p:tgtEl>
                                      </p:cBhvr>
                                    </p:animEffect>
                                  </p:childTnLst>
                                </p:cTn>
                              </p:par>
                              <p:par>
                                <p:cTn id="14" presetID="10" presetClass="entr" presetSubtype="0" fill="hold" nodeType="withEffect">
                                  <p:stCondLst>
                                    <p:cond delay="0"/>
                                  </p:stCondLst>
                                  <p:childTnLst>
                                    <p:set>
                                      <p:cBhvr>
                                        <p:cTn id="15" dur="1" fill="hold">
                                          <p:stCondLst>
                                            <p:cond delay="0"/>
                                          </p:stCondLst>
                                        </p:cTn>
                                        <p:tgtEl>
                                          <p:spTgt spid="6749"/>
                                        </p:tgtEl>
                                        <p:attrNameLst>
                                          <p:attrName>style.visibility</p:attrName>
                                        </p:attrNameLst>
                                      </p:cBhvr>
                                      <p:to>
                                        <p:strVal val="visible"/>
                                      </p:to>
                                    </p:set>
                                    <p:animEffect transition="in" filter="fade">
                                      <p:cBhvr>
                                        <p:cTn id="16" dur="1000"/>
                                        <p:tgtEl>
                                          <p:spTgt spid="674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747"/>
                                        </p:tgtEl>
                                        <p:attrNameLst>
                                          <p:attrName>style.visibility</p:attrName>
                                        </p:attrNameLst>
                                      </p:cBhvr>
                                      <p:to>
                                        <p:strVal val="visible"/>
                                      </p:to>
                                    </p:set>
                                    <p:animEffect transition="in" filter="fade">
                                      <p:cBhvr>
                                        <p:cTn id="21" dur="1000"/>
                                        <p:tgtEl>
                                          <p:spTgt spid="6747"/>
                                        </p:tgtEl>
                                      </p:cBhvr>
                                    </p:animEffect>
                                  </p:childTnLst>
                                </p:cTn>
                              </p:par>
                              <p:par>
                                <p:cTn id="22" presetID="10" presetClass="entr" presetSubtype="0" fill="hold" nodeType="withEffect">
                                  <p:stCondLst>
                                    <p:cond delay="0"/>
                                  </p:stCondLst>
                                  <p:childTnLst>
                                    <p:set>
                                      <p:cBhvr>
                                        <p:cTn id="23" dur="1" fill="hold">
                                          <p:stCondLst>
                                            <p:cond delay="0"/>
                                          </p:stCondLst>
                                        </p:cTn>
                                        <p:tgtEl>
                                          <p:spTgt spid="6748"/>
                                        </p:tgtEl>
                                        <p:attrNameLst>
                                          <p:attrName>style.visibility</p:attrName>
                                        </p:attrNameLst>
                                      </p:cBhvr>
                                      <p:to>
                                        <p:strVal val="visible"/>
                                      </p:to>
                                    </p:set>
                                    <p:animEffect transition="in" filter="fade">
                                      <p:cBhvr>
                                        <p:cTn id="24" dur="1000"/>
                                        <p:tgtEl>
                                          <p:spTgt spid="6748"/>
                                        </p:tgtEl>
                                      </p:cBhvr>
                                    </p:animEffect>
                                  </p:childTnLst>
                                </p:cTn>
                              </p:par>
                              <p:par>
                                <p:cTn id="25" presetID="10" presetClass="entr" presetSubtype="0" fill="hold" nodeType="withEffect">
                                  <p:stCondLst>
                                    <p:cond delay="0"/>
                                  </p:stCondLst>
                                  <p:childTnLst>
                                    <p:set>
                                      <p:cBhvr>
                                        <p:cTn id="26" dur="1" fill="hold">
                                          <p:stCondLst>
                                            <p:cond delay="0"/>
                                          </p:stCondLst>
                                        </p:cTn>
                                        <p:tgtEl>
                                          <p:spTgt spid="6750"/>
                                        </p:tgtEl>
                                        <p:attrNameLst>
                                          <p:attrName>style.visibility</p:attrName>
                                        </p:attrNameLst>
                                      </p:cBhvr>
                                      <p:to>
                                        <p:strVal val="visible"/>
                                      </p:to>
                                    </p:set>
                                    <p:animEffect transition="in" filter="fade">
                                      <p:cBhvr>
                                        <p:cTn id="27" dur="1000"/>
                                        <p:tgtEl>
                                          <p:spTgt spid="675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739"/>
                                        </p:tgtEl>
                                        <p:attrNameLst>
                                          <p:attrName>style.visibility</p:attrName>
                                        </p:attrNameLst>
                                      </p:cBhvr>
                                      <p:to>
                                        <p:strVal val="visible"/>
                                      </p:to>
                                    </p:set>
                                    <p:animEffect transition="in" filter="fade">
                                      <p:cBhvr>
                                        <p:cTn id="32" dur="1000"/>
                                        <p:tgtEl>
                                          <p:spTgt spid="6739"/>
                                        </p:tgtEl>
                                      </p:cBhvr>
                                    </p:animEffect>
                                  </p:childTnLst>
                                </p:cTn>
                              </p:par>
                              <p:par>
                                <p:cTn id="33" presetID="10" presetClass="entr" presetSubtype="0" fill="hold" nodeType="withEffect">
                                  <p:stCondLst>
                                    <p:cond delay="0"/>
                                  </p:stCondLst>
                                  <p:childTnLst>
                                    <p:set>
                                      <p:cBhvr>
                                        <p:cTn id="34" dur="1" fill="hold">
                                          <p:stCondLst>
                                            <p:cond delay="0"/>
                                          </p:stCondLst>
                                        </p:cTn>
                                        <p:tgtEl>
                                          <p:spTgt spid="6745"/>
                                        </p:tgtEl>
                                        <p:attrNameLst>
                                          <p:attrName>style.visibility</p:attrName>
                                        </p:attrNameLst>
                                      </p:cBhvr>
                                      <p:to>
                                        <p:strVal val="visible"/>
                                      </p:to>
                                    </p:set>
                                    <p:animEffect transition="in" filter="fade">
                                      <p:cBhvr>
                                        <p:cTn id="35" dur="1000"/>
                                        <p:tgtEl>
                                          <p:spTgt spid="6745"/>
                                        </p:tgtEl>
                                      </p:cBhvr>
                                    </p:animEffect>
                                  </p:childTnLst>
                                </p:cTn>
                              </p:par>
                              <p:par>
                                <p:cTn id="36" presetID="10" presetClass="entr" presetSubtype="0" fill="hold" nodeType="withEffect">
                                  <p:stCondLst>
                                    <p:cond delay="0"/>
                                  </p:stCondLst>
                                  <p:childTnLst>
                                    <p:set>
                                      <p:cBhvr>
                                        <p:cTn id="37" dur="1" fill="hold">
                                          <p:stCondLst>
                                            <p:cond delay="0"/>
                                          </p:stCondLst>
                                        </p:cTn>
                                        <p:tgtEl>
                                          <p:spTgt spid="6746"/>
                                        </p:tgtEl>
                                        <p:attrNameLst>
                                          <p:attrName>style.visibility</p:attrName>
                                        </p:attrNameLst>
                                      </p:cBhvr>
                                      <p:to>
                                        <p:strVal val="visible"/>
                                      </p:to>
                                    </p:set>
                                    <p:animEffect transition="in" filter="fade">
                                      <p:cBhvr>
                                        <p:cTn id="38" dur="1000"/>
                                        <p:tgtEl>
                                          <p:spTgt spid="6746"/>
                                        </p:tgtEl>
                                      </p:cBhvr>
                                    </p:animEffect>
                                  </p:childTnLst>
                                </p:cTn>
                              </p:par>
                              <p:par>
                                <p:cTn id="39" presetID="10" presetClass="entr" presetSubtype="0" fill="hold" nodeType="withEffect">
                                  <p:stCondLst>
                                    <p:cond delay="0"/>
                                  </p:stCondLst>
                                  <p:childTnLst>
                                    <p:set>
                                      <p:cBhvr>
                                        <p:cTn id="40" dur="1" fill="hold">
                                          <p:stCondLst>
                                            <p:cond delay="0"/>
                                          </p:stCondLst>
                                        </p:cTn>
                                        <p:tgtEl>
                                          <p:spTgt spid="6751"/>
                                        </p:tgtEl>
                                        <p:attrNameLst>
                                          <p:attrName>style.visibility</p:attrName>
                                        </p:attrNameLst>
                                      </p:cBhvr>
                                      <p:to>
                                        <p:strVal val="visible"/>
                                      </p:to>
                                    </p:set>
                                    <p:animEffect transition="in" filter="fade">
                                      <p:cBhvr>
                                        <p:cTn id="41" dur="1000"/>
                                        <p:tgtEl>
                                          <p:spTgt spid="67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59"/>
        <p:cNvGrpSpPr/>
        <p:nvPr/>
      </p:nvGrpSpPr>
      <p:grpSpPr>
        <a:xfrm>
          <a:off x="0" y="0"/>
          <a:ext cx="0" cy="0"/>
          <a:chOff x="0" y="0"/>
          <a:chExt cx="0" cy="0"/>
        </a:xfrm>
      </p:grpSpPr>
      <p:sp>
        <p:nvSpPr>
          <p:cNvPr id="6760" name="Google Shape;6760;p121"/>
          <p:cNvSpPr txBox="1">
            <a:spLocks noGrp="1"/>
          </p:cNvSpPr>
          <p:nvPr>
            <p:ph type="ctrTitle"/>
          </p:nvPr>
        </p:nvSpPr>
        <p:spPr>
          <a:xfrm>
            <a:off x="720000" y="648083"/>
            <a:ext cx="7704000" cy="64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4000"/>
              <a:buNone/>
            </a:pPr>
            <a:r>
              <a:rPr lang="en"/>
              <a:t>Problem Statement</a:t>
            </a:r>
            <a:endParaRPr/>
          </a:p>
        </p:txBody>
      </p:sp>
      <p:sp>
        <p:nvSpPr>
          <p:cNvPr id="6761" name="Google Shape;6761;p121"/>
          <p:cNvSpPr txBox="1">
            <a:spLocks noGrp="1"/>
          </p:cNvSpPr>
          <p:nvPr>
            <p:ph type="subTitle" idx="1"/>
          </p:nvPr>
        </p:nvSpPr>
        <p:spPr>
          <a:xfrm>
            <a:off x="1780050" y="1813650"/>
            <a:ext cx="5583900" cy="1516200"/>
          </a:xfrm>
          <a:prstGeom prst="rect">
            <a:avLst/>
          </a:prstGeom>
          <a:solidFill>
            <a:schemeClr val="lt1"/>
          </a:solidFill>
          <a:ln>
            <a:noFill/>
          </a:ln>
        </p:spPr>
        <p:txBody>
          <a:bodyPr spcFirstLastPara="1" wrap="square" lIns="91425" tIns="91425" rIns="91425" bIns="91425" anchor="ctr" anchorCtr="0">
            <a:noAutofit/>
          </a:bodyPr>
          <a:lstStyle/>
          <a:p>
            <a:pPr marL="114300" lvl="0" indent="0" algn="ctr" rtl="0">
              <a:lnSpc>
                <a:spcPct val="150000"/>
              </a:lnSpc>
              <a:spcBef>
                <a:spcPts val="1100"/>
              </a:spcBef>
              <a:spcAft>
                <a:spcPts val="0"/>
              </a:spcAft>
              <a:buNone/>
            </a:pPr>
            <a:r>
              <a:rPr lang="en" sz="1600" b="1">
                <a:solidFill>
                  <a:srgbClr val="000000"/>
                </a:solidFill>
              </a:rPr>
              <a:t>Classify patients accurately </a:t>
            </a:r>
            <a:r>
              <a:rPr lang="en" sz="1600">
                <a:solidFill>
                  <a:srgbClr val="000000"/>
                </a:solidFill>
              </a:rPr>
              <a:t>into presence or absence with heart disease </a:t>
            </a:r>
            <a:r>
              <a:rPr lang="en" sz="1600" b="1">
                <a:solidFill>
                  <a:srgbClr val="000000"/>
                </a:solidFill>
              </a:rPr>
              <a:t>based on their attributes </a:t>
            </a:r>
            <a:r>
              <a:rPr lang="en" sz="1600">
                <a:solidFill>
                  <a:srgbClr val="000000"/>
                </a:solidFill>
              </a:rPr>
              <a:t>to </a:t>
            </a:r>
            <a:r>
              <a:rPr lang="en" sz="1600" b="1">
                <a:solidFill>
                  <a:srgbClr val="000000"/>
                </a:solidFill>
              </a:rPr>
              <a:t>avoid expensive and invasive procedures</a:t>
            </a:r>
            <a:endParaRPr sz="1600" b="1">
              <a:solidFill>
                <a:srgbClr val="000000"/>
              </a:solidFill>
            </a:endParaRPr>
          </a:p>
        </p:txBody>
      </p:sp>
      <p:grpSp>
        <p:nvGrpSpPr>
          <p:cNvPr id="6762" name="Google Shape;6762;p121"/>
          <p:cNvGrpSpPr/>
          <p:nvPr/>
        </p:nvGrpSpPr>
        <p:grpSpPr>
          <a:xfrm>
            <a:off x="2027801" y="766505"/>
            <a:ext cx="689289" cy="603816"/>
            <a:chOff x="2768600" y="1372700"/>
            <a:chExt cx="794203" cy="627015"/>
          </a:xfrm>
        </p:grpSpPr>
        <p:sp>
          <p:nvSpPr>
            <p:cNvPr id="6763" name="Google Shape;6763;p121"/>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764" name="Google Shape;6764;p121"/>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65" name="Google Shape;6765;p121"/>
          <p:cNvSpPr txBox="1"/>
          <p:nvPr/>
        </p:nvSpPr>
        <p:spPr>
          <a:xfrm>
            <a:off x="1957844" y="829475"/>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 sz="2800" b="1" i="0" u="none" strike="noStrike" cap="none">
                <a:solidFill>
                  <a:srgbClr val="000000"/>
                </a:solidFill>
                <a:latin typeface="Neucha"/>
                <a:ea typeface="Neucha"/>
                <a:cs typeface="Neucha"/>
                <a:sym typeface="Neucha"/>
              </a:rPr>
              <a:t>02</a:t>
            </a:r>
            <a:endParaRPr sz="1400" b="0" i="0" u="none" strike="noStrike" cap="none">
              <a:solidFill>
                <a:srgbClr val="000000"/>
              </a:solidFill>
              <a:latin typeface="Arial"/>
              <a:ea typeface="Arial"/>
              <a:cs typeface="Arial"/>
              <a:sym typeface="Arial"/>
            </a:endParaRPr>
          </a:p>
        </p:txBody>
      </p:sp>
      <p:grpSp>
        <p:nvGrpSpPr>
          <p:cNvPr id="6766" name="Google Shape;6766;p121"/>
          <p:cNvGrpSpPr/>
          <p:nvPr/>
        </p:nvGrpSpPr>
        <p:grpSpPr>
          <a:xfrm>
            <a:off x="7870538" y="3514847"/>
            <a:ext cx="550774" cy="1310497"/>
            <a:chOff x="1924124" y="3050537"/>
            <a:chExt cx="550774" cy="1310497"/>
          </a:xfrm>
        </p:grpSpPr>
        <p:sp>
          <p:nvSpPr>
            <p:cNvPr id="6767" name="Google Shape;6767;p121"/>
            <p:cNvSpPr/>
            <p:nvPr/>
          </p:nvSpPr>
          <p:spPr>
            <a:xfrm>
              <a:off x="1972978" y="4311978"/>
              <a:ext cx="453041" cy="49056"/>
            </a:xfrm>
            <a:custGeom>
              <a:avLst/>
              <a:gdLst/>
              <a:ahLst/>
              <a:cxnLst/>
              <a:rect l="l" t="t" r="r" b="b"/>
              <a:pathLst>
                <a:path w="17944" h="1943" extrusionOk="0">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8" name="Google Shape;6768;p121"/>
            <p:cNvSpPr/>
            <p:nvPr/>
          </p:nvSpPr>
          <p:spPr>
            <a:xfrm>
              <a:off x="1924124" y="3050537"/>
              <a:ext cx="550774" cy="1278256"/>
            </a:xfrm>
            <a:custGeom>
              <a:avLst/>
              <a:gdLst/>
              <a:ahLst/>
              <a:cxnLst/>
              <a:rect l="l" t="t" r="r" b="b"/>
              <a:pathLst>
                <a:path w="21815" h="50629" extrusionOk="0">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69" name="Google Shape;6769;p121"/>
            <p:cNvGrpSpPr/>
            <p:nvPr/>
          </p:nvGrpSpPr>
          <p:grpSpPr>
            <a:xfrm>
              <a:off x="1959824" y="3177406"/>
              <a:ext cx="474931" cy="1079811"/>
              <a:chOff x="1959824" y="3177406"/>
              <a:chExt cx="474931" cy="1079811"/>
            </a:xfrm>
          </p:grpSpPr>
          <p:sp>
            <p:nvSpPr>
              <p:cNvPr id="6770" name="Google Shape;6770;p121"/>
              <p:cNvSpPr/>
              <p:nvPr/>
            </p:nvSpPr>
            <p:spPr>
              <a:xfrm>
                <a:off x="2214193" y="3532512"/>
                <a:ext cx="208368" cy="330439"/>
              </a:xfrm>
              <a:custGeom>
                <a:avLst/>
                <a:gdLst/>
                <a:ahLst/>
                <a:cxnLst/>
                <a:rect l="l" t="t" r="r" b="b"/>
                <a:pathLst>
                  <a:path w="8253" h="13088" extrusionOk="0">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1" name="Google Shape;6771;p121"/>
              <p:cNvSpPr/>
              <p:nvPr/>
            </p:nvSpPr>
            <p:spPr>
              <a:xfrm>
                <a:off x="2369061" y="3697530"/>
                <a:ext cx="14517" cy="91850"/>
              </a:xfrm>
              <a:custGeom>
                <a:avLst/>
                <a:gdLst/>
                <a:ahLst/>
                <a:cxnLst/>
                <a:rect l="l" t="t" r="r" b="b"/>
                <a:pathLst>
                  <a:path w="575" h="3638" extrusionOk="0">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2" name="Google Shape;6772;p121"/>
              <p:cNvSpPr/>
              <p:nvPr/>
            </p:nvSpPr>
            <p:spPr>
              <a:xfrm>
                <a:off x="2392238" y="3774560"/>
                <a:ext cx="37745" cy="41658"/>
              </a:xfrm>
              <a:custGeom>
                <a:avLst/>
                <a:gdLst/>
                <a:ahLst/>
                <a:cxnLst/>
                <a:rect l="l" t="t" r="r" b="b"/>
                <a:pathLst>
                  <a:path w="1495" h="1650" extrusionOk="0">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3" name="Google Shape;6773;p121"/>
              <p:cNvSpPr/>
              <p:nvPr/>
            </p:nvSpPr>
            <p:spPr>
              <a:xfrm>
                <a:off x="2342072" y="3613405"/>
                <a:ext cx="19415" cy="47137"/>
              </a:xfrm>
              <a:custGeom>
                <a:avLst/>
                <a:gdLst/>
                <a:ahLst/>
                <a:cxnLst/>
                <a:rect l="l" t="t" r="r" b="b"/>
                <a:pathLst>
                  <a:path w="769" h="1867" extrusionOk="0">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4" name="Google Shape;6774;p121"/>
              <p:cNvSpPr/>
              <p:nvPr/>
            </p:nvSpPr>
            <p:spPr>
              <a:xfrm>
                <a:off x="2199246" y="3657891"/>
                <a:ext cx="59104" cy="412393"/>
              </a:xfrm>
              <a:custGeom>
                <a:avLst/>
                <a:gdLst/>
                <a:ahLst/>
                <a:cxnLst/>
                <a:rect l="l" t="t" r="r" b="b"/>
                <a:pathLst>
                  <a:path w="2341" h="16334" extrusionOk="0">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5" name="Google Shape;6775;p121"/>
              <p:cNvSpPr/>
              <p:nvPr/>
            </p:nvSpPr>
            <p:spPr>
              <a:xfrm>
                <a:off x="2237092" y="3951444"/>
                <a:ext cx="41330" cy="305772"/>
              </a:xfrm>
              <a:custGeom>
                <a:avLst/>
                <a:gdLst/>
                <a:ahLst/>
                <a:cxnLst/>
                <a:rect l="l" t="t" r="r" b="b"/>
                <a:pathLst>
                  <a:path w="1637" h="12111" extrusionOk="0">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6" name="Google Shape;6776;p121"/>
              <p:cNvSpPr/>
              <p:nvPr/>
            </p:nvSpPr>
            <p:spPr>
              <a:xfrm>
                <a:off x="2212097" y="3799176"/>
                <a:ext cx="72587" cy="157065"/>
              </a:xfrm>
              <a:custGeom>
                <a:avLst/>
                <a:gdLst/>
                <a:ahLst/>
                <a:cxnLst/>
                <a:rect l="l" t="t" r="r" b="b"/>
                <a:pathLst>
                  <a:path w="2875" h="6221" extrusionOk="0">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7" name="Google Shape;6777;p121"/>
              <p:cNvSpPr/>
              <p:nvPr/>
            </p:nvSpPr>
            <p:spPr>
              <a:xfrm>
                <a:off x="2210608" y="3495626"/>
                <a:ext cx="44284" cy="95158"/>
              </a:xfrm>
              <a:custGeom>
                <a:avLst/>
                <a:gdLst/>
                <a:ahLst/>
                <a:cxnLst/>
                <a:rect l="l" t="t" r="r" b="b"/>
                <a:pathLst>
                  <a:path w="1754" h="3769" extrusionOk="0">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8" name="Google Shape;6778;p121"/>
              <p:cNvSpPr/>
              <p:nvPr/>
            </p:nvSpPr>
            <p:spPr>
              <a:xfrm>
                <a:off x="2276756" y="3501104"/>
                <a:ext cx="35145" cy="41608"/>
              </a:xfrm>
              <a:custGeom>
                <a:avLst/>
                <a:gdLst/>
                <a:ahLst/>
                <a:cxnLst/>
                <a:rect l="l" t="t" r="r" b="b"/>
                <a:pathLst>
                  <a:path w="1392" h="1648" extrusionOk="0">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9" name="Google Shape;6779;p121"/>
              <p:cNvSpPr/>
              <p:nvPr/>
            </p:nvSpPr>
            <p:spPr>
              <a:xfrm>
                <a:off x="2197959" y="3704574"/>
                <a:ext cx="63018" cy="88265"/>
              </a:xfrm>
              <a:custGeom>
                <a:avLst/>
                <a:gdLst/>
                <a:ahLst/>
                <a:cxnLst/>
                <a:rect l="l" t="t" r="r" b="b"/>
                <a:pathLst>
                  <a:path w="2496" h="3496" extrusionOk="0">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0" name="Google Shape;6780;p121"/>
              <p:cNvSpPr/>
              <p:nvPr/>
            </p:nvSpPr>
            <p:spPr>
              <a:xfrm>
                <a:off x="2219646" y="3748252"/>
                <a:ext cx="22319" cy="27974"/>
              </a:xfrm>
              <a:custGeom>
                <a:avLst/>
                <a:gdLst/>
                <a:ahLst/>
                <a:cxnLst/>
                <a:rect l="l" t="t" r="r" b="b"/>
                <a:pathLst>
                  <a:path w="884" h="1108" extrusionOk="0">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1" name="Google Shape;6781;p121"/>
              <p:cNvSpPr/>
              <p:nvPr/>
            </p:nvSpPr>
            <p:spPr>
              <a:xfrm>
                <a:off x="2208134" y="3883023"/>
                <a:ext cx="38906" cy="52641"/>
              </a:xfrm>
              <a:custGeom>
                <a:avLst/>
                <a:gdLst/>
                <a:ahLst/>
                <a:cxnLst/>
                <a:rect l="l" t="t" r="r" b="b"/>
                <a:pathLst>
                  <a:path w="1541" h="2085" extrusionOk="0">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2" name="Google Shape;6782;p121"/>
              <p:cNvSpPr/>
              <p:nvPr/>
            </p:nvSpPr>
            <p:spPr>
              <a:xfrm>
                <a:off x="2209573" y="3556194"/>
                <a:ext cx="225182" cy="286004"/>
              </a:xfrm>
              <a:custGeom>
                <a:avLst/>
                <a:gdLst/>
                <a:ahLst/>
                <a:cxnLst/>
                <a:rect l="l" t="t" r="r" b="b"/>
                <a:pathLst>
                  <a:path w="8919" h="11328" extrusionOk="0">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3" name="Google Shape;6783;p121"/>
              <p:cNvSpPr/>
              <p:nvPr/>
            </p:nvSpPr>
            <p:spPr>
              <a:xfrm>
                <a:off x="2204675" y="3663471"/>
                <a:ext cx="77863" cy="446780"/>
              </a:xfrm>
              <a:custGeom>
                <a:avLst/>
                <a:gdLst/>
                <a:ahLst/>
                <a:cxnLst/>
                <a:rect l="l" t="t" r="r" b="b"/>
                <a:pathLst>
                  <a:path w="3084" h="17696" extrusionOk="0">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4" name="Google Shape;6784;p121"/>
              <p:cNvSpPr/>
              <p:nvPr/>
            </p:nvSpPr>
            <p:spPr>
              <a:xfrm>
                <a:off x="2190688" y="3807432"/>
                <a:ext cx="26257" cy="34766"/>
              </a:xfrm>
              <a:custGeom>
                <a:avLst/>
                <a:gdLst/>
                <a:ahLst/>
                <a:cxnLst/>
                <a:rect l="l" t="t" r="r" b="b"/>
                <a:pathLst>
                  <a:path w="1040" h="1377" extrusionOk="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5" name="Google Shape;6785;p121"/>
              <p:cNvSpPr/>
              <p:nvPr/>
            </p:nvSpPr>
            <p:spPr>
              <a:xfrm>
                <a:off x="2263628" y="4021784"/>
                <a:ext cx="25980" cy="78772"/>
              </a:xfrm>
              <a:custGeom>
                <a:avLst/>
                <a:gdLst/>
                <a:ahLst/>
                <a:cxnLst/>
                <a:rect l="l" t="t" r="r" b="b"/>
                <a:pathLst>
                  <a:path w="1029" h="3120" extrusionOk="0">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6" name="Google Shape;6786;p121"/>
              <p:cNvSpPr/>
              <p:nvPr/>
            </p:nvSpPr>
            <p:spPr>
              <a:xfrm>
                <a:off x="2217021" y="3921475"/>
                <a:ext cx="34438" cy="45799"/>
              </a:xfrm>
              <a:custGeom>
                <a:avLst/>
                <a:gdLst/>
                <a:ahLst/>
                <a:cxnLst/>
                <a:rect l="l" t="t" r="r" b="b"/>
                <a:pathLst>
                  <a:path w="1364" h="1814" extrusionOk="0">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7" name="Google Shape;6787;p121"/>
              <p:cNvSpPr/>
              <p:nvPr/>
            </p:nvSpPr>
            <p:spPr>
              <a:xfrm>
                <a:off x="1971994" y="3532411"/>
                <a:ext cx="208393" cy="330540"/>
              </a:xfrm>
              <a:custGeom>
                <a:avLst/>
                <a:gdLst/>
                <a:ahLst/>
                <a:cxnLst/>
                <a:rect l="l" t="t" r="r" b="b"/>
                <a:pathLst>
                  <a:path w="8254" h="13092" extrusionOk="0">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8" name="Google Shape;6788;p121"/>
              <p:cNvSpPr/>
              <p:nvPr/>
            </p:nvSpPr>
            <p:spPr>
              <a:xfrm>
                <a:off x="2011481" y="3703135"/>
                <a:ext cx="16815" cy="95133"/>
              </a:xfrm>
              <a:custGeom>
                <a:avLst/>
                <a:gdLst/>
                <a:ahLst/>
                <a:cxnLst/>
                <a:rect l="l" t="t" r="r" b="b"/>
                <a:pathLst>
                  <a:path w="666" h="3768" extrusionOk="0">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9" name="Google Shape;6789;p121"/>
              <p:cNvSpPr/>
              <p:nvPr/>
            </p:nvSpPr>
            <p:spPr>
              <a:xfrm>
                <a:off x="1964748" y="3774560"/>
                <a:ext cx="37770" cy="41658"/>
              </a:xfrm>
              <a:custGeom>
                <a:avLst/>
                <a:gdLst/>
                <a:ahLst/>
                <a:cxnLst/>
                <a:rect l="l" t="t" r="r" b="b"/>
                <a:pathLst>
                  <a:path w="1496" h="1650" extrusionOk="0">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0" name="Google Shape;6790;p121"/>
              <p:cNvSpPr/>
              <p:nvPr/>
            </p:nvSpPr>
            <p:spPr>
              <a:xfrm>
                <a:off x="2036602" y="3620651"/>
                <a:ext cx="19516" cy="47137"/>
              </a:xfrm>
              <a:custGeom>
                <a:avLst/>
                <a:gdLst/>
                <a:ahLst/>
                <a:cxnLst/>
                <a:rect l="l" t="t" r="r" b="b"/>
                <a:pathLst>
                  <a:path w="773" h="1867" extrusionOk="0">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1" name="Google Shape;6791;p121"/>
              <p:cNvSpPr/>
              <p:nvPr/>
            </p:nvSpPr>
            <p:spPr>
              <a:xfrm>
                <a:off x="2136380" y="3657715"/>
                <a:ext cx="59104" cy="412569"/>
              </a:xfrm>
              <a:custGeom>
                <a:avLst/>
                <a:gdLst/>
                <a:ahLst/>
                <a:cxnLst/>
                <a:rect l="l" t="t" r="r" b="b"/>
                <a:pathLst>
                  <a:path w="2341" h="16341" extrusionOk="0">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2" name="Google Shape;6792;p121"/>
              <p:cNvSpPr/>
              <p:nvPr/>
            </p:nvSpPr>
            <p:spPr>
              <a:xfrm>
                <a:off x="2116157" y="3951747"/>
                <a:ext cx="41482" cy="305470"/>
              </a:xfrm>
              <a:custGeom>
                <a:avLst/>
                <a:gdLst/>
                <a:ahLst/>
                <a:cxnLst/>
                <a:rect l="l" t="t" r="r" b="b"/>
                <a:pathLst>
                  <a:path w="1643" h="12099" extrusionOk="0">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3" name="Google Shape;6793;p121"/>
              <p:cNvSpPr/>
              <p:nvPr/>
            </p:nvSpPr>
            <p:spPr>
              <a:xfrm>
                <a:off x="2110072" y="3799227"/>
                <a:ext cx="72435" cy="157014"/>
              </a:xfrm>
              <a:custGeom>
                <a:avLst/>
                <a:gdLst/>
                <a:ahLst/>
                <a:cxnLst/>
                <a:rect l="l" t="t" r="r" b="b"/>
                <a:pathLst>
                  <a:path w="2869" h="6219" extrusionOk="0">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4" name="Google Shape;6794;p121"/>
              <p:cNvSpPr/>
              <p:nvPr/>
            </p:nvSpPr>
            <p:spPr>
              <a:xfrm>
                <a:off x="2139688" y="3495626"/>
                <a:ext cx="44284" cy="95158"/>
              </a:xfrm>
              <a:custGeom>
                <a:avLst/>
                <a:gdLst/>
                <a:ahLst/>
                <a:cxnLst/>
                <a:rect l="l" t="t" r="r" b="b"/>
                <a:pathLst>
                  <a:path w="1754" h="3769" extrusionOk="0">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5" name="Google Shape;6795;p121"/>
              <p:cNvSpPr/>
              <p:nvPr/>
            </p:nvSpPr>
            <p:spPr>
              <a:xfrm>
                <a:off x="2082956" y="3501155"/>
                <a:ext cx="34867" cy="41557"/>
              </a:xfrm>
              <a:custGeom>
                <a:avLst/>
                <a:gdLst/>
                <a:ahLst/>
                <a:cxnLst/>
                <a:rect l="l" t="t" r="r" b="b"/>
                <a:pathLst>
                  <a:path w="1381" h="1646" extrusionOk="0">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6" name="Google Shape;6796;p121"/>
              <p:cNvSpPr/>
              <p:nvPr/>
            </p:nvSpPr>
            <p:spPr>
              <a:xfrm>
                <a:off x="2133603" y="3704624"/>
                <a:ext cx="63119" cy="88215"/>
              </a:xfrm>
              <a:custGeom>
                <a:avLst/>
                <a:gdLst/>
                <a:ahLst/>
                <a:cxnLst/>
                <a:rect l="l" t="t" r="r" b="b"/>
                <a:pathLst>
                  <a:path w="2500" h="3494" extrusionOk="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7" name="Google Shape;6797;p121"/>
              <p:cNvSpPr/>
              <p:nvPr/>
            </p:nvSpPr>
            <p:spPr>
              <a:xfrm>
                <a:off x="2153372" y="3748479"/>
                <a:ext cx="21713" cy="27747"/>
              </a:xfrm>
              <a:custGeom>
                <a:avLst/>
                <a:gdLst/>
                <a:ahLst/>
                <a:cxnLst/>
                <a:rect l="l" t="t" r="r" b="b"/>
                <a:pathLst>
                  <a:path w="860" h="1099" extrusionOk="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8" name="Google Shape;6798;p121"/>
              <p:cNvSpPr/>
              <p:nvPr/>
            </p:nvSpPr>
            <p:spPr>
              <a:xfrm>
                <a:off x="2147691" y="3883023"/>
                <a:ext cx="38755" cy="52641"/>
              </a:xfrm>
              <a:custGeom>
                <a:avLst/>
                <a:gdLst/>
                <a:ahLst/>
                <a:cxnLst/>
                <a:rect l="l" t="t" r="r" b="b"/>
                <a:pathLst>
                  <a:path w="1535" h="2085" extrusionOk="0">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9" name="Google Shape;6799;p121"/>
              <p:cNvSpPr/>
              <p:nvPr/>
            </p:nvSpPr>
            <p:spPr>
              <a:xfrm>
                <a:off x="1959824" y="3556194"/>
                <a:ext cx="225561" cy="286004"/>
              </a:xfrm>
              <a:custGeom>
                <a:avLst/>
                <a:gdLst/>
                <a:ahLst/>
                <a:cxnLst/>
                <a:rect l="l" t="t" r="r" b="b"/>
                <a:pathLst>
                  <a:path w="8934" h="11328" extrusionOk="0">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0" name="Google Shape;6800;p121"/>
              <p:cNvSpPr/>
              <p:nvPr/>
            </p:nvSpPr>
            <p:spPr>
              <a:xfrm>
                <a:off x="2112042" y="3663320"/>
                <a:ext cx="78015" cy="446780"/>
              </a:xfrm>
              <a:custGeom>
                <a:avLst/>
                <a:gdLst/>
                <a:ahLst/>
                <a:cxnLst/>
                <a:rect l="l" t="t" r="r" b="b"/>
                <a:pathLst>
                  <a:path w="3090" h="17696" extrusionOk="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1" name="Google Shape;6801;p121"/>
              <p:cNvSpPr/>
              <p:nvPr/>
            </p:nvSpPr>
            <p:spPr>
              <a:xfrm>
                <a:off x="2177786" y="3807407"/>
                <a:ext cx="26257" cy="34791"/>
              </a:xfrm>
              <a:custGeom>
                <a:avLst/>
                <a:gdLst/>
                <a:ahLst/>
                <a:cxnLst/>
                <a:rect l="l" t="t" r="r" b="b"/>
                <a:pathLst>
                  <a:path w="1040" h="1378" extrusionOk="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2" name="Google Shape;6802;p121"/>
              <p:cNvSpPr/>
              <p:nvPr/>
            </p:nvSpPr>
            <p:spPr>
              <a:xfrm>
                <a:off x="2104947" y="4021784"/>
                <a:ext cx="26005" cy="78772"/>
              </a:xfrm>
              <a:custGeom>
                <a:avLst/>
                <a:gdLst/>
                <a:ahLst/>
                <a:cxnLst/>
                <a:rect l="l" t="t" r="r" b="b"/>
                <a:pathLst>
                  <a:path w="1030" h="3120" extrusionOk="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3" name="Google Shape;6803;p121"/>
              <p:cNvSpPr/>
              <p:nvPr/>
            </p:nvSpPr>
            <p:spPr>
              <a:xfrm>
                <a:off x="2143273" y="3921475"/>
                <a:ext cx="34438" cy="45799"/>
              </a:xfrm>
              <a:custGeom>
                <a:avLst/>
                <a:gdLst/>
                <a:ahLst/>
                <a:cxnLst/>
                <a:rect l="l" t="t" r="r" b="b"/>
                <a:pathLst>
                  <a:path w="1364" h="1814" extrusionOk="0">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4" name="Google Shape;6804;p121"/>
              <p:cNvSpPr/>
              <p:nvPr/>
            </p:nvSpPr>
            <p:spPr>
              <a:xfrm>
                <a:off x="2065965" y="3199069"/>
                <a:ext cx="117350" cy="370154"/>
              </a:xfrm>
              <a:custGeom>
                <a:avLst/>
                <a:gdLst/>
                <a:ahLst/>
                <a:cxnLst/>
                <a:rect l="l" t="t" r="r" b="b"/>
                <a:pathLst>
                  <a:path w="4648" h="14661" extrusionOk="0">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5" name="Google Shape;6805;p121"/>
              <p:cNvSpPr/>
              <p:nvPr/>
            </p:nvSpPr>
            <p:spPr>
              <a:xfrm>
                <a:off x="2083234" y="3194499"/>
                <a:ext cx="117350" cy="370431"/>
              </a:xfrm>
              <a:custGeom>
                <a:avLst/>
                <a:gdLst/>
                <a:ahLst/>
                <a:cxnLst/>
                <a:rect l="l" t="t" r="r" b="b"/>
                <a:pathLst>
                  <a:path w="4648" h="14672" extrusionOk="0">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6" name="Google Shape;6806;p121"/>
              <p:cNvSpPr/>
              <p:nvPr/>
            </p:nvSpPr>
            <p:spPr>
              <a:xfrm>
                <a:off x="2104796" y="3190257"/>
                <a:ext cx="49359" cy="67966"/>
              </a:xfrm>
              <a:custGeom>
                <a:avLst/>
                <a:gdLst/>
                <a:ahLst/>
                <a:cxnLst/>
                <a:rect l="l" t="t" r="r" b="b"/>
                <a:pathLst>
                  <a:path w="1955" h="2692" extrusionOk="0">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7" name="Google Shape;6807;p121"/>
              <p:cNvSpPr/>
              <p:nvPr/>
            </p:nvSpPr>
            <p:spPr>
              <a:xfrm>
                <a:off x="2024483" y="3177406"/>
                <a:ext cx="70617" cy="87558"/>
              </a:xfrm>
              <a:custGeom>
                <a:avLst/>
                <a:gdLst/>
                <a:ahLst/>
                <a:cxnLst/>
                <a:rect l="l" t="t" r="r" b="b"/>
                <a:pathLst>
                  <a:path w="2797" h="3468" extrusionOk="0">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8" name="Google Shape;6808;p121"/>
              <p:cNvSpPr/>
              <p:nvPr/>
            </p:nvSpPr>
            <p:spPr>
              <a:xfrm>
                <a:off x="2211921" y="3198816"/>
                <a:ext cx="117174" cy="370406"/>
              </a:xfrm>
              <a:custGeom>
                <a:avLst/>
                <a:gdLst/>
                <a:ahLst/>
                <a:cxnLst/>
                <a:rect l="l" t="t" r="r" b="b"/>
                <a:pathLst>
                  <a:path w="4641" h="14671" extrusionOk="0">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9" name="Google Shape;6809;p121"/>
              <p:cNvSpPr/>
              <p:nvPr/>
            </p:nvSpPr>
            <p:spPr>
              <a:xfrm>
                <a:off x="2194651" y="3194600"/>
                <a:ext cx="117022" cy="370330"/>
              </a:xfrm>
              <a:custGeom>
                <a:avLst/>
                <a:gdLst/>
                <a:ahLst/>
                <a:cxnLst/>
                <a:rect l="l" t="t" r="r" b="b"/>
                <a:pathLst>
                  <a:path w="4635" h="14668" extrusionOk="0">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0" name="Google Shape;6810;p121"/>
              <p:cNvSpPr/>
              <p:nvPr/>
            </p:nvSpPr>
            <p:spPr>
              <a:xfrm>
                <a:off x="2240753" y="3190358"/>
                <a:ext cx="49182" cy="67865"/>
              </a:xfrm>
              <a:custGeom>
                <a:avLst/>
                <a:gdLst/>
                <a:ahLst/>
                <a:cxnLst/>
                <a:rect l="l" t="t" r="r" b="b"/>
                <a:pathLst>
                  <a:path w="1948" h="2688" extrusionOk="0">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1" name="Google Shape;6811;p121"/>
              <p:cNvSpPr/>
              <p:nvPr/>
            </p:nvSpPr>
            <p:spPr>
              <a:xfrm>
                <a:off x="2299504" y="3177507"/>
                <a:ext cx="70743" cy="87281"/>
              </a:xfrm>
              <a:custGeom>
                <a:avLst/>
                <a:gdLst/>
                <a:ahLst/>
                <a:cxnLst/>
                <a:rect l="l" t="t" r="r" b="b"/>
                <a:pathLst>
                  <a:path w="2802" h="3457" extrusionOk="0">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2" name="Google Shape;6812;p121"/>
              <p:cNvSpPr/>
              <p:nvPr/>
            </p:nvSpPr>
            <p:spPr>
              <a:xfrm>
                <a:off x="2158118" y="3552180"/>
                <a:ext cx="33099" cy="33983"/>
              </a:xfrm>
              <a:custGeom>
                <a:avLst/>
                <a:gdLst/>
                <a:ahLst/>
                <a:cxnLst/>
                <a:rect l="l" t="t" r="r" b="b"/>
                <a:pathLst>
                  <a:path w="1311" h="1346" extrusionOk="0">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3" name="Google Shape;6813;p121"/>
              <p:cNvSpPr/>
              <p:nvPr/>
            </p:nvSpPr>
            <p:spPr>
              <a:xfrm>
                <a:off x="2155796" y="3550110"/>
                <a:ext cx="40194" cy="38351"/>
              </a:xfrm>
              <a:custGeom>
                <a:avLst/>
                <a:gdLst/>
                <a:ahLst/>
                <a:cxnLst/>
                <a:rect l="l" t="t" r="r" b="b"/>
                <a:pathLst>
                  <a:path w="1592" h="1519" extrusionOk="0">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4" name="Google Shape;6814;p121"/>
              <p:cNvSpPr/>
              <p:nvPr/>
            </p:nvSpPr>
            <p:spPr>
              <a:xfrm>
                <a:off x="2202529" y="3560310"/>
                <a:ext cx="27520" cy="26182"/>
              </a:xfrm>
              <a:custGeom>
                <a:avLst/>
                <a:gdLst/>
                <a:ahLst/>
                <a:cxnLst/>
                <a:rect l="l" t="t" r="r" b="b"/>
                <a:pathLst>
                  <a:path w="1090" h="1037" extrusionOk="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5" name="Google Shape;6815;p121"/>
              <p:cNvSpPr/>
              <p:nvPr/>
            </p:nvSpPr>
            <p:spPr>
              <a:xfrm>
                <a:off x="2200408" y="3557507"/>
                <a:ext cx="32443" cy="31458"/>
              </a:xfrm>
              <a:custGeom>
                <a:avLst/>
                <a:gdLst/>
                <a:ahLst/>
                <a:cxnLst/>
                <a:rect l="l" t="t" r="r" b="b"/>
                <a:pathLst>
                  <a:path w="1285" h="1246" extrusionOk="0">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6" name="Google Shape;6816;p121"/>
              <p:cNvSpPr/>
              <p:nvPr/>
            </p:nvSpPr>
            <p:spPr>
              <a:xfrm>
                <a:off x="2137037" y="3585330"/>
                <a:ext cx="29338" cy="46077"/>
              </a:xfrm>
              <a:custGeom>
                <a:avLst/>
                <a:gdLst/>
                <a:ahLst/>
                <a:cxnLst/>
                <a:rect l="l" t="t" r="r" b="b"/>
                <a:pathLst>
                  <a:path w="1162" h="1825" extrusionOk="0">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7" name="Google Shape;6817;p121"/>
              <p:cNvSpPr/>
              <p:nvPr/>
            </p:nvSpPr>
            <p:spPr>
              <a:xfrm>
                <a:off x="2134916" y="3583184"/>
                <a:ext cx="36053" cy="50217"/>
              </a:xfrm>
              <a:custGeom>
                <a:avLst/>
                <a:gdLst/>
                <a:ahLst/>
                <a:cxnLst/>
                <a:rect l="l" t="t" r="r" b="b"/>
                <a:pathLst>
                  <a:path w="1428" h="1989" extrusionOk="0">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8" name="Google Shape;6818;p121"/>
              <p:cNvSpPr/>
              <p:nvPr/>
            </p:nvSpPr>
            <p:spPr>
              <a:xfrm>
                <a:off x="2154811" y="3552584"/>
                <a:ext cx="99576" cy="131666"/>
              </a:xfrm>
              <a:custGeom>
                <a:avLst/>
                <a:gdLst/>
                <a:ahLst/>
                <a:cxnLst/>
                <a:rect l="l" t="t" r="r" b="b"/>
                <a:pathLst>
                  <a:path w="3944" h="5215" extrusionOk="0">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9" name="Google Shape;6819;p121"/>
              <p:cNvSpPr/>
              <p:nvPr/>
            </p:nvSpPr>
            <p:spPr>
              <a:xfrm>
                <a:off x="2152842" y="3550110"/>
                <a:ext cx="103540" cy="136109"/>
              </a:xfrm>
              <a:custGeom>
                <a:avLst/>
                <a:gdLst/>
                <a:ahLst/>
                <a:cxnLst/>
                <a:rect l="l" t="t" r="r" b="b"/>
                <a:pathLst>
                  <a:path w="4101" h="5391" extrusionOk="0">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61"/>
                                        </p:tgtEl>
                                        <p:attrNameLst>
                                          <p:attrName>style.visibility</p:attrName>
                                        </p:attrNameLst>
                                      </p:cBhvr>
                                      <p:to>
                                        <p:strVal val="visible"/>
                                      </p:to>
                                    </p:set>
                                    <p:animEffect transition="in" filter="fade">
                                      <p:cBhvr>
                                        <p:cTn id="7" dur="1000"/>
                                        <p:tgtEl>
                                          <p:spTgt spid="67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23"/>
        <p:cNvGrpSpPr/>
        <p:nvPr/>
      </p:nvGrpSpPr>
      <p:grpSpPr>
        <a:xfrm>
          <a:off x="0" y="0"/>
          <a:ext cx="0" cy="0"/>
          <a:chOff x="0" y="0"/>
          <a:chExt cx="0" cy="0"/>
        </a:xfrm>
      </p:grpSpPr>
      <p:sp>
        <p:nvSpPr>
          <p:cNvPr id="6824" name="Google Shape;6824;p122"/>
          <p:cNvSpPr txBox="1"/>
          <p:nvPr/>
        </p:nvSpPr>
        <p:spPr>
          <a:xfrm>
            <a:off x="3104704" y="3342991"/>
            <a:ext cx="2945220" cy="1112050"/>
          </a:xfrm>
          <a:prstGeom prst="rect">
            <a:avLst/>
          </a:prstGeom>
          <a:solidFill>
            <a:schemeClr val="l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000000"/>
                </a:solidFill>
                <a:latin typeface="Roboto Condensed"/>
                <a:ea typeface="Roboto Condensed"/>
                <a:cs typeface="Roboto Condensed"/>
                <a:sym typeface="Roboto Condensed"/>
              </a:rPr>
              <a:t>Maximum age – </a:t>
            </a:r>
            <a:r>
              <a:rPr lang="en" sz="1600" b="1" i="0" u="none" strike="noStrike" cap="none">
                <a:solidFill>
                  <a:srgbClr val="000000"/>
                </a:solidFill>
                <a:latin typeface="Roboto Condensed"/>
                <a:ea typeface="Roboto Condensed"/>
                <a:cs typeface="Roboto Condensed"/>
                <a:sym typeface="Roboto Condensed"/>
              </a:rPr>
              <a:t>77</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000000"/>
                </a:solidFill>
                <a:latin typeface="Roboto Condensed"/>
                <a:ea typeface="Roboto Condensed"/>
                <a:cs typeface="Roboto Condensed"/>
                <a:sym typeface="Roboto Condensed"/>
              </a:rPr>
              <a:t>Minimum age  - </a:t>
            </a:r>
            <a:r>
              <a:rPr lang="en" sz="1600" b="1" i="0" u="none" strike="noStrike" cap="none">
                <a:solidFill>
                  <a:srgbClr val="000000"/>
                </a:solidFill>
                <a:latin typeface="Roboto Condensed"/>
                <a:ea typeface="Roboto Condensed"/>
                <a:cs typeface="Roboto Condensed"/>
                <a:sym typeface="Roboto Condensed"/>
              </a:rPr>
              <a:t>29</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000000"/>
                </a:solidFill>
                <a:latin typeface="Roboto Condensed"/>
                <a:ea typeface="Roboto Condensed"/>
                <a:cs typeface="Roboto Condensed"/>
                <a:sym typeface="Roboto Condensed"/>
              </a:rPr>
              <a:t>Median age – </a:t>
            </a:r>
            <a:r>
              <a:rPr lang="en" sz="1600" b="1" i="0" u="none" strike="noStrike" cap="none">
                <a:solidFill>
                  <a:srgbClr val="000000"/>
                </a:solidFill>
                <a:latin typeface="Roboto Condensed"/>
                <a:ea typeface="Roboto Condensed"/>
                <a:cs typeface="Roboto Condensed"/>
                <a:sym typeface="Roboto Condensed"/>
              </a:rPr>
              <a:t>54</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000000"/>
              </a:solidFill>
              <a:latin typeface="Roboto Condensed"/>
              <a:ea typeface="Roboto Condensed"/>
              <a:cs typeface="Roboto Condensed"/>
              <a:sym typeface="Roboto Condensed"/>
            </a:endParaRPr>
          </a:p>
        </p:txBody>
      </p:sp>
      <p:sp>
        <p:nvSpPr>
          <p:cNvPr id="6825" name="Google Shape;6825;p122"/>
          <p:cNvSpPr txBox="1"/>
          <p:nvPr/>
        </p:nvSpPr>
        <p:spPr>
          <a:xfrm>
            <a:off x="212651" y="3342991"/>
            <a:ext cx="2796363" cy="1112050"/>
          </a:xfrm>
          <a:prstGeom prst="rect">
            <a:avLst/>
          </a:prstGeom>
          <a:solidFill>
            <a:schemeClr val="lt1"/>
          </a:solidFill>
          <a:ln>
            <a:noFill/>
          </a:ln>
        </p:spPr>
        <p:txBody>
          <a:bodyPr spcFirstLastPara="1" wrap="square" lIns="91425" tIns="91425" rIns="91425" bIns="91425" anchor="t" anchorCtr="0">
            <a:noAutofit/>
          </a:bodyPr>
          <a:lstStyle/>
          <a:p>
            <a:pPr marL="0" marR="0" lvl="0" indent="0" algn="ctr" rtl="0">
              <a:lnSpc>
                <a:spcPct val="150000"/>
              </a:lnSpc>
              <a:spcBef>
                <a:spcPts val="0"/>
              </a:spcBef>
              <a:spcAft>
                <a:spcPts val="0"/>
              </a:spcAft>
              <a:buClr>
                <a:srgbClr val="000000"/>
              </a:buClr>
              <a:buSzPts val="1050"/>
              <a:buFont typeface="Arial"/>
              <a:buNone/>
            </a:pPr>
            <a:endParaRPr sz="1050" b="0" i="0" u="none" strike="noStrike" cap="none">
              <a:solidFill>
                <a:srgbClr val="000000"/>
              </a:solidFill>
              <a:latin typeface="Roboto Condensed"/>
              <a:ea typeface="Roboto Condensed"/>
              <a:cs typeface="Roboto Condensed"/>
              <a:sym typeface="Roboto Condensed"/>
            </a:endParaRPr>
          </a:p>
          <a:p>
            <a:pPr marL="0" marR="0" lvl="0" indent="0" algn="ctr" rtl="0">
              <a:lnSpc>
                <a:spcPct val="150000"/>
              </a:lnSpc>
              <a:spcBef>
                <a:spcPts val="0"/>
              </a:spcBef>
              <a:spcAft>
                <a:spcPts val="0"/>
              </a:spcAft>
              <a:buClr>
                <a:srgbClr val="000000"/>
              </a:buClr>
              <a:buSzPts val="1050"/>
              <a:buFont typeface="Arial"/>
              <a:buNone/>
            </a:pPr>
            <a:r>
              <a:rPr lang="en" sz="1050" b="0" i="0" u="none" strike="noStrike" cap="none">
                <a:solidFill>
                  <a:srgbClr val="000000"/>
                </a:solidFill>
                <a:latin typeface="Roboto Condensed"/>
                <a:ea typeface="Roboto Condensed"/>
                <a:cs typeface="Roboto Condensed"/>
                <a:sym typeface="Roboto Condensed"/>
              </a:rPr>
              <a:t>Dataset had </a:t>
            </a:r>
            <a:r>
              <a:rPr lang="en" sz="1050" b="1" i="0" u="none" strike="noStrike" cap="none">
                <a:solidFill>
                  <a:srgbClr val="000000"/>
                </a:solidFill>
                <a:latin typeface="Roboto Condensed"/>
                <a:ea typeface="Roboto Condensed"/>
                <a:cs typeface="Roboto Condensed"/>
                <a:sym typeface="Roboto Condensed"/>
              </a:rPr>
              <a:t>more patients </a:t>
            </a:r>
            <a:r>
              <a:rPr lang="en" sz="1050" b="0" i="0" u="none" strike="noStrike" cap="none">
                <a:solidFill>
                  <a:srgbClr val="000000"/>
                </a:solidFill>
                <a:latin typeface="Roboto Condensed"/>
                <a:ea typeface="Roboto Condensed"/>
                <a:cs typeface="Roboto Condensed"/>
                <a:sym typeface="Roboto Condensed"/>
              </a:rPr>
              <a:t>with heart disease</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50"/>
              <a:buFont typeface="Arial"/>
              <a:buNone/>
            </a:pPr>
            <a:endParaRPr sz="1050" b="0" i="0" u="none" strike="noStrike" cap="none">
              <a:solidFill>
                <a:srgbClr val="000000"/>
              </a:solidFill>
              <a:latin typeface="Roboto Condensed"/>
              <a:ea typeface="Roboto Condensed"/>
              <a:cs typeface="Roboto Condensed"/>
              <a:sym typeface="Roboto Condensed"/>
            </a:endParaRPr>
          </a:p>
          <a:p>
            <a:pPr marL="0" marR="0" lvl="0" indent="0" algn="ctr" rtl="0">
              <a:lnSpc>
                <a:spcPct val="150000"/>
              </a:lnSpc>
              <a:spcBef>
                <a:spcPts val="0"/>
              </a:spcBef>
              <a:spcAft>
                <a:spcPts val="0"/>
              </a:spcAft>
              <a:buClr>
                <a:srgbClr val="000000"/>
              </a:buClr>
              <a:buSzPts val="1050"/>
              <a:buFont typeface="Arial"/>
              <a:buNone/>
            </a:pPr>
            <a:endParaRPr sz="1050" b="0" i="0" u="none" strike="noStrike" cap="none">
              <a:solidFill>
                <a:srgbClr val="000000"/>
              </a:solidFill>
              <a:latin typeface="Roboto Condensed"/>
              <a:ea typeface="Roboto Condensed"/>
              <a:cs typeface="Roboto Condensed"/>
              <a:sym typeface="Roboto Condensed"/>
            </a:endParaRPr>
          </a:p>
        </p:txBody>
      </p:sp>
      <p:sp>
        <p:nvSpPr>
          <p:cNvPr id="6826" name="Google Shape;6826;p122"/>
          <p:cNvSpPr txBox="1"/>
          <p:nvPr/>
        </p:nvSpPr>
        <p:spPr>
          <a:xfrm>
            <a:off x="6145617" y="3342992"/>
            <a:ext cx="2796363" cy="1112050"/>
          </a:xfrm>
          <a:prstGeom prst="rect">
            <a:avLst/>
          </a:prstGeom>
          <a:solidFill>
            <a:schemeClr val="lt1"/>
          </a:solidFill>
          <a:ln>
            <a:noFill/>
          </a:ln>
        </p:spPr>
        <p:txBody>
          <a:bodyPr spcFirstLastPara="1" wrap="square" lIns="91425" tIns="91425" rIns="91425" bIns="91425" anchor="t" anchorCtr="0">
            <a:noAutofit/>
          </a:bodyPr>
          <a:lstStyle/>
          <a:p>
            <a:pPr marL="171450" marR="0" lvl="0" indent="-104775" algn="ctr" rtl="0">
              <a:lnSpc>
                <a:spcPct val="100000"/>
              </a:lnSpc>
              <a:spcBef>
                <a:spcPts val="0"/>
              </a:spcBef>
              <a:spcAft>
                <a:spcPts val="0"/>
              </a:spcAft>
              <a:buClr>
                <a:srgbClr val="000000"/>
              </a:buClr>
              <a:buSzPts val="1050"/>
              <a:buFont typeface="Arial"/>
              <a:buNone/>
            </a:pPr>
            <a:endParaRPr sz="1050" b="0" i="0" u="none" strike="noStrike" cap="none">
              <a:solidFill>
                <a:srgbClr val="000000"/>
              </a:solidFill>
              <a:latin typeface="Roboto Condensed"/>
              <a:ea typeface="Roboto Condensed"/>
              <a:cs typeface="Roboto Condensed"/>
              <a:sym typeface="Roboto Condensed"/>
            </a:endParaRPr>
          </a:p>
          <a:p>
            <a:pPr marL="171450" marR="0" lvl="0" indent="-171450" algn="ctr" rtl="0">
              <a:lnSpc>
                <a:spcPct val="100000"/>
              </a:lnSpc>
              <a:spcBef>
                <a:spcPts val="0"/>
              </a:spcBef>
              <a:spcAft>
                <a:spcPts val="0"/>
              </a:spcAft>
              <a:buClr>
                <a:srgbClr val="000000"/>
              </a:buClr>
              <a:buSzPts val="1050"/>
              <a:buFont typeface="Arial"/>
              <a:buChar char="•"/>
            </a:pPr>
            <a:r>
              <a:rPr lang="en" sz="1050" b="0" i="0" u="none" strike="noStrike" cap="none">
                <a:solidFill>
                  <a:srgbClr val="000000"/>
                </a:solidFill>
                <a:latin typeface="Roboto Condensed"/>
                <a:ea typeface="Roboto Condensed"/>
                <a:cs typeface="Roboto Condensed"/>
                <a:sym typeface="Roboto Condensed"/>
              </a:rPr>
              <a:t>Female had more patients </a:t>
            </a:r>
            <a:r>
              <a:rPr lang="en" sz="1050" b="1">
                <a:latin typeface="Roboto Condensed"/>
                <a:ea typeface="Roboto Condensed"/>
                <a:cs typeface="Roboto Condensed"/>
                <a:sym typeface="Roboto Condensed"/>
              </a:rPr>
              <a:t>affected with</a:t>
            </a:r>
            <a:r>
              <a:rPr lang="en" sz="1050" b="1" i="0" u="none" strike="noStrike" cap="none">
                <a:solidFill>
                  <a:srgbClr val="000000"/>
                </a:solidFill>
                <a:latin typeface="Roboto Condensed"/>
                <a:ea typeface="Roboto Condensed"/>
                <a:cs typeface="Roboto Condensed"/>
                <a:sym typeface="Roboto Condensed"/>
              </a:rPr>
              <a:t> heart disease</a:t>
            </a:r>
            <a:endParaRPr sz="1400" b="0" i="0" u="none" strike="noStrike" cap="none">
              <a:solidFill>
                <a:srgbClr val="000000"/>
              </a:solidFill>
              <a:latin typeface="Arial"/>
              <a:ea typeface="Arial"/>
              <a:cs typeface="Arial"/>
              <a:sym typeface="Arial"/>
            </a:endParaRPr>
          </a:p>
          <a:p>
            <a:pPr marL="171450" marR="0" lvl="0" indent="-171450" algn="ctr" rtl="0">
              <a:lnSpc>
                <a:spcPct val="100000"/>
              </a:lnSpc>
              <a:spcBef>
                <a:spcPts val="0"/>
              </a:spcBef>
              <a:spcAft>
                <a:spcPts val="0"/>
              </a:spcAft>
              <a:buClr>
                <a:srgbClr val="000000"/>
              </a:buClr>
              <a:buSzPts val="1050"/>
              <a:buFont typeface="Arial"/>
              <a:buChar char="•"/>
            </a:pPr>
            <a:r>
              <a:rPr lang="en" sz="1050" b="0" i="0" u="none" strike="noStrike" cap="none">
                <a:solidFill>
                  <a:srgbClr val="000000"/>
                </a:solidFill>
                <a:latin typeface="Roboto Condensed"/>
                <a:ea typeface="Roboto Condensed"/>
                <a:cs typeface="Roboto Condensed"/>
                <a:sym typeface="Roboto Condensed"/>
              </a:rPr>
              <a:t>Male patients had more patients </a:t>
            </a:r>
            <a:r>
              <a:rPr lang="en" sz="1050" b="1" i="0" u="none" strike="noStrike" cap="none">
                <a:solidFill>
                  <a:srgbClr val="000000"/>
                </a:solidFill>
                <a:latin typeface="Roboto Condensed"/>
                <a:ea typeface="Roboto Condensed"/>
                <a:cs typeface="Roboto Condensed"/>
                <a:sym typeface="Roboto Condensed"/>
              </a:rPr>
              <a:t>without heart disease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000000"/>
              </a:solidFill>
              <a:latin typeface="Roboto Condensed"/>
              <a:ea typeface="Roboto Condensed"/>
              <a:cs typeface="Roboto Condensed"/>
              <a:sym typeface="Roboto Condensed"/>
            </a:endParaRPr>
          </a:p>
        </p:txBody>
      </p:sp>
      <p:sp>
        <p:nvSpPr>
          <p:cNvPr id="6827" name="Google Shape;6827;p122"/>
          <p:cNvSpPr txBox="1">
            <a:spLocks noGrp="1"/>
          </p:cNvSpPr>
          <p:nvPr>
            <p:ph type="ctrTitle"/>
          </p:nvPr>
        </p:nvSpPr>
        <p:spPr>
          <a:xfrm>
            <a:off x="720000" y="309542"/>
            <a:ext cx="7704000" cy="64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4000"/>
              <a:buNone/>
            </a:pPr>
            <a:r>
              <a:rPr lang="en"/>
              <a:t>Exploratory Analysis</a:t>
            </a:r>
            <a:endParaRPr/>
          </a:p>
        </p:txBody>
      </p:sp>
      <p:grpSp>
        <p:nvGrpSpPr>
          <p:cNvPr id="6828" name="Google Shape;6828;p122"/>
          <p:cNvGrpSpPr/>
          <p:nvPr/>
        </p:nvGrpSpPr>
        <p:grpSpPr>
          <a:xfrm>
            <a:off x="1921476" y="434272"/>
            <a:ext cx="689289" cy="603816"/>
            <a:chOff x="2768600" y="1372700"/>
            <a:chExt cx="794203" cy="627015"/>
          </a:xfrm>
        </p:grpSpPr>
        <p:sp>
          <p:nvSpPr>
            <p:cNvPr id="6829" name="Google Shape;6829;p122"/>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830" name="Google Shape;6830;p122"/>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831" name="Google Shape;6831;p122"/>
          <p:cNvSpPr txBox="1"/>
          <p:nvPr/>
        </p:nvSpPr>
        <p:spPr>
          <a:xfrm>
            <a:off x="1851519" y="503640"/>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 sz="2800" b="1" i="0" u="none" strike="noStrike" cap="none">
                <a:solidFill>
                  <a:srgbClr val="000000"/>
                </a:solidFill>
                <a:latin typeface="Neucha"/>
                <a:ea typeface="Neucha"/>
                <a:cs typeface="Neucha"/>
                <a:sym typeface="Neucha"/>
              </a:rPr>
              <a:t>03</a:t>
            </a:r>
            <a:endParaRPr sz="1400" b="0" i="0" u="none" strike="noStrike" cap="none">
              <a:solidFill>
                <a:srgbClr val="000000"/>
              </a:solidFill>
              <a:latin typeface="Arial"/>
              <a:ea typeface="Arial"/>
              <a:cs typeface="Arial"/>
              <a:sym typeface="Arial"/>
            </a:endParaRPr>
          </a:p>
        </p:txBody>
      </p:sp>
      <p:pic>
        <p:nvPicPr>
          <p:cNvPr id="6832" name="Google Shape;6832;p122"/>
          <p:cNvPicPr preferRelativeResize="0"/>
          <p:nvPr/>
        </p:nvPicPr>
        <p:blipFill rotWithShape="1">
          <a:blip r:embed="rId3">
            <a:alphaModFix/>
          </a:blip>
          <a:srcRect/>
          <a:stretch/>
        </p:blipFill>
        <p:spPr>
          <a:xfrm>
            <a:off x="3106098" y="1358187"/>
            <a:ext cx="2943826" cy="1883411"/>
          </a:xfrm>
          <a:prstGeom prst="rect">
            <a:avLst/>
          </a:prstGeom>
          <a:solidFill>
            <a:schemeClr val="lt1"/>
          </a:solidFill>
          <a:ln w="9525" cap="flat" cmpd="sng">
            <a:solidFill>
              <a:schemeClr val="dk1"/>
            </a:solidFill>
            <a:prstDash val="solid"/>
            <a:round/>
            <a:headEnd type="none" w="sm" len="sm"/>
            <a:tailEnd type="none" w="sm" len="sm"/>
          </a:ln>
        </p:spPr>
      </p:pic>
      <p:pic>
        <p:nvPicPr>
          <p:cNvPr id="6833" name="Google Shape;6833;p122"/>
          <p:cNvPicPr preferRelativeResize="0"/>
          <p:nvPr/>
        </p:nvPicPr>
        <p:blipFill rotWithShape="1">
          <a:blip r:embed="rId4">
            <a:alphaModFix/>
          </a:blip>
          <a:srcRect/>
          <a:stretch/>
        </p:blipFill>
        <p:spPr>
          <a:xfrm>
            <a:off x="6134988" y="1358186"/>
            <a:ext cx="2785733" cy="1883412"/>
          </a:xfrm>
          <a:prstGeom prst="rect">
            <a:avLst/>
          </a:prstGeom>
          <a:solidFill>
            <a:schemeClr val="lt1"/>
          </a:solidFill>
          <a:ln w="9525" cap="flat" cmpd="sng">
            <a:solidFill>
              <a:schemeClr val="dk1"/>
            </a:solidFill>
            <a:prstDash val="solid"/>
            <a:round/>
            <a:headEnd type="none" w="sm" len="sm"/>
            <a:tailEnd type="none" w="sm" len="sm"/>
          </a:ln>
        </p:spPr>
      </p:pic>
      <p:pic>
        <p:nvPicPr>
          <p:cNvPr id="6834" name="Google Shape;6834;p122"/>
          <p:cNvPicPr preferRelativeResize="0"/>
          <p:nvPr/>
        </p:nvPicPr>
        <p:blipFill rotWithShape="1">
          <a:blip r:embed="rId5">
            <a:alphaModFix/>
          </a:blip>
          <a:srcRect/>
          <a:stretch/>
        </p:blipFill>
        <p:spPr>
          <a:xfrm>
            <a:off x="212650" y="1358185"/>
            <a:ext cx="2785733" cy="1883411"/>
          </a:xfrm>
          <a:prstGeom prst="rect">
            <a:avLst/>
          </a:prstGeom>
          <a:solidFill>
            <a:schemeClr val="lt1"/>
          </a:solidFill>
          <a:ln w="9525" cap="flat" cmpd="sng">
            <a:solidFill>
              <a:schemeClr val="dk1"/>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25"/>
                                        </p:tgtEl>
                                        <p:attrNameLst>
                                          <p:attrName>style.visibility</p:attrName>
                                        </p:attrNameLst>
                                      </p:cBhvr>
                                      <p:to>
                                        <p:strVal val="visible"/>
                                      </p:to>
                                    </p:set>
                                    <p:animEffect transition="in" filter="fade">
                                      <p:cBhvr>
                                        <p:cTn id="7" dur="1000"/>
                                        <p:tgtEl>
                                          <p:spTgt spid="6825"/>
                                        </p:tgtEl>
                                      </p:cBhvr>
                                    </p:animEffect>
                                  </p:childTnLst>
                                </p:cTn>
                              </p:par>
                              <p:par>
                                <p:cTn id="8" presetID="10" presetClass="entr" presetSubtype="0" fill="hold" nodeType="withEffect">
                                  <p:stCondLst>
                                    <p:cond delay="0"/>
                                  </p:stCondLst>
                                  <p:childTnLst>
                                    <p:set>
                                      <p:cBhvr>
                                        <p:cTn id="9" dur="1" fill="hold">
                                          <p:stCondLst>
                                            <p:cond delay="0"/>
                                          </p:stCondLst>
                                        </p:cTn>
                                        <p:tgtEl>
                                          <p:spTgt spid="6834"/>
                                        </p:tgtEl>
                                        <p:attrNameLst>
                                          <p:attrName>style.visibility</p:attrName>
                                        </p:attrNameLst>
                                      </p:cBhvr>
                                      <p:to>
                                        <p:strVal val="visible"/>
                                      </p:to>
                                    </p:set>
                                    <p:animEffect transition="in" filter="fade">
                                      <p:cBhvr>
                                        <p:cTn id="10" dur="1000"/>
                                        <p:tgtEl>
                                          <p:spTgt spid="683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824"/>
                                        </p:tgtEl>
                                        <p:attrNameLst>
                                          <p:attrName>style.visibility</p:attrName>
                                        </p:attrNameLst>
                                      </p:cBhvr>
                                      <p:to>
                                        <p:strVal val="visible"/>
                                      </p:to>
                                    </p:set>
                                    <p:animEffect transition="in" filter="fade">
                                      <p:cBhvr>
                                        <p:cTn id="15" dur="1000"/>
                                        <p:tgtEl>
                                          <p:spTgt spid="6824"/>
                                        </p:tgtEl>
                                      </p:cBhvr>
                                    </p:animEffect>
                                  </p:childTnLst>
                                </p:cTn>
                              </p:par>
                              <p:par>
                                <p:cTn id="16" presetID="10" presetClass="entr" presetSubtype="0" fill="hold" nodeType="withEffect">
                                  <p:stCondLst>
                                    <p:cond delay="0"/>
                                  </p:stCondLst>
                                  <p:childTnLst>
                                    <p:set>
                                      <p:cBhvr>
                                        <p:cTn id="17" dur="1" fill="hold">
                                          <p:stCondLst>
                                            <p:cond delay="0"/>
                                          </p:stCondLst>
                                        </p:cTn>
                                        <p:tgtEl>
                                          <p:spTgt spid="6832"/>
                                        </p:tgtEl>
                                        <p:attrNameLst>
                                          <p:attrName>style.visibility</p:attrName>
                                        </p:attrNameLst>
                                      </p:cBhvr>
                                      <p:to>
                                        <p:strVal val="visible"/>
                                      </p:to>
                                    </p:set>
                                    <p:animEffect transition="in" filter="fade">
                                      <p:cBhvr>
                                        <p:cTn id="18" dur="1000"/>
                                        <p:tgtEl>
                                          <p:spTgt spid="683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826"/>
                                        </p:tgtEl>
                                        <p:attrNameLst>
                                          <p:attrName>style.visibility</p:attrName>
                                        </p:attrNameLst>
                                      </p:cBhvr>
                                      <p:to>
                                        <p:strVal val="visible"/>
                                      </p:to>
                                    </p:set>
                                    <p:animEffect transition="in" filter="fade">
                                      <p:cBhvr>
                                        <p:cTn id="23" dur="1000"/>
                                        <p:tgtEl>
                                          <p:spTgt spid="6826"/>
                                        </p:tgtEl>
                                      </p:cBhvr>
                                    </p:animEffect>
                                  </p:childTnLst>
                                </p:cTn>
                              </p:par>
                              <p:par>
                                <p:cTn id="24" presetID="10" presetClass="entr" presetSubtype="0" fill="hold" nodeType="withEffect">
                                  <p:stCondLst>
                                    <p:cond delay="0"/>
                                  </p:stCondLst>
                                  <p:childTnLst>
                                    <p:set>
                                      <p:cBhvr>
                                        <p:cTn id="25" dur="1" fill="hold">
                                          <p:stCondLst>
                                            <p:cond delay="0"/>
                                          </p:stCondLst>
                                        </p:cTn>
                                        <p:tgtEl>
                                          <p:spTgt spid="6833"/>
                                        </p:tgtEl>
                                        <p:attrNameLst>
                                          <p:attrName>style.visibility</p:attrName>
                                        </p:attrNameLst>
                                      </p:cBhvr>
                                      <p:to>
                                        <p:strVal val="visible"/>
                                      </p:to>
                                    </p:set>
                                    <p:animEffect transition="in" filter="fade">
                                      <p:cBhvr>
                                        <p:cTn id="26" dur="1000"/>
                                        <p:tgtEl>
                                          <p:spTgt spid="68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38"/>
        <p:cNvGrpSpPr/>
        <p:nvPr/>
      </p:nvGrpSpPr>
      <p:grpSpPr>
        <a:xfrm>
          <a:off x="0" y="0"/>
          <a:ext cx="0" cy="0"/>
          <a:chOff x="0" y="0"/>
          <a:chExt cx="0" cy="0"/>
        </a:xfrm>
      </p:grpSpPr>
      <p:sp>
        <p:nvSpPr>
          <p:cNvPr id="6839" name="Google Shape;6839;p123"/>
          <p:cNvSpPr/>
          <p:nvPr/>
        </p:nvSpPr>
        <p:spPr>
          <a:xfrm>
            <a:off x="1488559" y="-769753"/>
            <a:ext cx="9144000" cy="457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aphicFrame>
        <p:nvGraphicFramePr>
          <p:cNvPr id="6840" name="Google Shape;6840;p123"/>
          <p:cNvGraphicFramePr/>
          <p:nvPr/>
        </p:nvGraphicFramePr>
        <p:xfrm>
          <a:off x="5115045" y="1619234"/>
          <a:ext cx="3306450" cy="2988695"/>
        </p:xfrm>
        <a:graphic>
          <a:graphicData uri="http://schemas.openxmlformats.org/drawingml/2006/table">
            <a:tbl>
              <a:tblPr>
                <a:noFill/>
                <a:tableStyleId>{F9365CD8-C91B-439E-B488-D251E8585DBF}</a:tableStyleId>
              </a:tblPr>
              <a:tblGrid>
                <a:gridCol w="2156550">
                  <a:extLst>
                    <a:ext uri="{9D8B030D-6E8A-4147-A177-3AD203B41FA5}">
                      <a16:colId xmlns:a16="http://schemas.microsoft.com/office/drawing/2014/main" val="20000"/>
                    </a:ext>
                  </a:extLst>
                </a:gridCol>
                <a:gridCol w="1149900">
                  <a:extLst>
                    <a:ext uri="{9D8B030D-6E8A-4147-A177-3AD203B41FA5}">
                      <a16:colId xmlns:a16="http://schemas.microsoft.com/office/drawing/2014/main" val="20001"/>
                    </a:ext>
                  </a:extLst>
                </a:gridCol>
              </a:tblGrid>
              <a:tr h="513975">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latin typeface="Roboto Condensed"/>
                          <a:ea typeface="Roboto Condensed"/>
                          <a:cs typeface="Roboto Condensed"/>
                          <a:sym typeface="Roboto Condensed"/>
                        </a:rPr>
                        <a:t>Features</a:t>
                      </a:r>
                      <a:endParaRPr sz="1800" b="1" i="0" u="none" strike="noStrike" cap="none">
                        <a:latin typeface="Roboto Condensed"/>
                        <a:ea typeface="Roboto Condensed"/>
                        <a:cs typeface="Roboto Condensed"/>
                        <a:sym typeface="Roboto Condensed"/>
                      </a:endParaRPr>
                    </a:p>
                  </a:txBody>
                  <a:tcPr marL="76150" marR="76150" marT="76150" marB="76150">
                    <a:lnL w="12700" cap="flat" cmpd="sng">
                      <a:solidFill>
                        <a:schemeClr val="dk1"/>
                      </a:solidFill>
                      <a:prstDash val="solid"/>
                      <a:round/>
                      <a:headEnd type="none" w="sm" len="sm"/>
                      <a:tailEnd type="none" w="sm" len="sm"/>
                    </a:lnL>
                    <a:lnT w="12700" cap="flat" cmpd="sng">
                      <a:solidFill>
                        <a:schemeClr val="dk1"/>
                      </a:solidFill>
                      <a:prstDash val="solid"/>
                      <a:round/>
                      <a:headEnd type="none" w="sm" len="sm"/>
                      <a:tailEnd type="none" w="sm" len="sm"/>
                    </a:lnT>
                    <a:solidFill>
                      <a:srgbClr val="F6BF9C"/>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latin typeface="Roboto Condensed"/>
                          <a:ea typeface="Roboto Condensed"/>
                          <a:cs typeface="Roboto Condensed"/>
                          <a:sym typeface="Roboto Condensed"/>
                        </a:rPr>
                        <a:t>Correlation</a:t>
                      </a:r>
                      <a:endParaRPr sz="1800" b="1" i="0" u="none" strike="noStrike" cap="none">
                        <a:latin typeface="Roboto Condensed"/>
                        <a:ea typeface="Roboto Condensed"/>
                        <a:cs typeface="Roboto Condensed"/>
                        <a:sym typeface="Roboto Condensed"/>
                      </a:endParaRPr>
                    </a:p>
                  </a:txBody>
                  <a:tcPr marL="76150" marR="76150" marT="76150" marB="76150">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solidFill>
                      <a:srgbClr val="F6BF9C"/>
                    </a:solidFill>
                  </a:tcPr>
                </a:tc>
                <a:extLst>
                  <a:ext uri="{0D108BD9-81ED-4DB2-BD59-A6C34878D82A}">
                    <a16:rowId xmlns:a16="http://schemas.microsoft.com/office/drawing/2014/main" val="10000"/>
                  </a:ext>
                </a:extLst>
              </a:tr>
              <a:tr h="556325">
                <a:tc>
                  <a:txBody>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latin typeface="Roboto Condensed"/>
                          <a:ea typeface="Roboto Condensed"/>
                          <a:cs typeface="Roboto Condensed"/>
                          <a:sym typeface="Roboto Condensed"/>
                        </a:rPr>
                        <a:t>Chest pain level</a:t>
                      </a:r>
                      <a:endParaRPr sz="1400" u="none" strike="noStrike" cap="none"/>
                    </a:p>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latin typeface="Roboto Condensed"/>
                          <a:ea typeface="Roboto Condensed"/>
                          <a:cs typeface="Roboto Condensed"/>
                          <a:sym typeface="Roboto Condensed"/>
                        </a:rPr>
                        <a:t>(cp)</a:t>
                      </a:r>
                      <a:endParaRPr sz="1800" b="0" i="0" u="none" strike="noStrike" cap="none">
                        <a:latin typeface="Roboto Condensed"/>
                        <a:ea typeface="Roboto Condensed"/>
                        <a:cs typeface="Roboto Condensed"/>
                        <a:sym typeface="Roboto Condensed"/>
                      </a:endParaRPr>
                    </a:p>
                  </a:txBody>
                  <a:tcPr marL="76150" marR="76150" marT="76150" marB="76150">
                    <a:lnL w="12700" cap="flat" cmpd="sng">
                      <a:solidFill>
                        <a:schemeClr val="dk1"/>
                      </a:solidFill>
                      <a:prstDash val="solid"/>
                      <a:round/>
                      <a:headEnd type="none" w="sm" len="sm"/>
                      <a:tailEnd type="none" w="sm" len="sm"/>
                    </a:lnL>
                    <a:solidFill>
                      <a:schemeClr val="lt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latin typeface="Roboto Condensed"/>
                          <a:ea typeface="Roboto Condensed"/>
                          <a:cs typeface="Roboto Condensed"/>
                          <a:sym typeface="Roboto Condensed"/>
                        </a:rPr>
                        <a:t>43%</a:t>
                      </a:r>
                      <a:endParaRPr sz="1800" b="0" i="0" u="none" strike="noStrike" cap="none">
                        <a:latin typeface="Roboto Condensed"/>
                        <a:ea typeface="Roboto Condensed"/>
                        <a:cs typeface="Roboto Condensed"/>
                        <a:sym typeface="Roboto Condensed"/>
                      </a:endParaRPr>
                    </a:p>
                  </a:txBody>
                  <a:tcPr marL="76150" marR="76150" marT="76150" marB="76150">
                    <a:lnR w="12700" cap="flat" cmpd="sng">
                      <a:solidFill>
                        <a:schemeClr val="dk1"/>
                      </a:solidFill>
                      <a:prstDash val="solid"/>
                      <a:round/>
                      <a:headEnd type="none" w="sm" len="sm"/>
                      <a:tailEnd type="none" w="sm" len="sm"/>
                    </a:lnR>
                    <a:solidFill>
                      <a:schemeClr val="lt1"/>
                    </a:solidFill>
                  </a:tcPr>
                </a:tc>
                <a:extLst>
                  <a:ext uri="{0D108BD9-81ED-4DB2-BD59-A6C34878D82A}">
                    <a16:rowId xmlns:a16="http://schemas.microsoft.com/office/drawing/2014/main" val="10001"/>
                  </a:ext>
                </a:extLst>
              </a:tr>
              <a:tr h="524300">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latin typeface="Roboto Condensed"/>
                          <a:ea typeface="Roboto Condensed"/>
                          <a:cs typeface="Roboto Condensed"/>
                          <a:sym typeface="Roboto Condensed"/>
                        </a:rPr>
                        <a:t>Max. heart rate (thalach)</a:t>
                      </a:r>
                      <a:endParaRPr sz="1800" b="0" i="0" u="none" strike="noStrike" cap="none">
                        <a:latin typeface="Roboto Condensed"/>
                        <a:ea typeface="Roboto Condensed"/>
                        <a:cs typeface="Roboto Condensed"/>
                        <a:sym typeface="Roboto Condensed"/>
                      </a:endParaRPr>
                    </a:p>
                  </a:txBody>
                  <a:tcPr marL="76150" marR="76150" marT="76150" marB="76150">
                    <a:lnL w="12700" cap="flat" cmpd="sng">
                      <a:solidFill>
                        <a:schemeClr val="dk1"/>
                      </a:solidFill>
                      <a:prstDash val="solid"/>
                      <a:round/>
                      <a:headEnd type="none" w="sm" len="sm"/>
                      <a:tailEnd type="none" w="sm" len="sm"/>
                    </a:lnL>
                    <a:solidFill>
                      <a:schemeClr val="lt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latin typeface="Roboto Condensed"/>
                          <a:ea typeface="Roboto Condensed"/>
                          <a:cs typeface="Roboto Condensed"/>
                          <a:sym typeface="Roboto Condensed"/>
                        </a:rPr>
                        <a:t>42%</a:t>
                      </a:r>
                      <a:endParaRPr sz="1800" b="0" i="0" u="none" strike="noStrike" cap="none">
                        <a:latin typeface="Roboto Condensed"/>
                        <a:ea typeface="Roboto Condensed"/>
                        <a:cs typeface="Roboto Condensed"/>
                        <a:sym typeface="Roboto Condensed"/>
                      </a:endParaRPr>
                    </a:p>
                  </a:txBody>
                  <a:tcPr marL="76150" marR="76150" marT="76150" marB="76150">
                    <a:lnR w="12700" cap="flat" cmpd="sng">
                      <a:solidFill>
                        <a:schemeClr val="dk1"/>
                      </a:solidFill>
                      <a:prstDash val="solid"/>
                      <a:round/>
                      <a:headEnd type="none" w="sm" len="sm"/>
                      <a:tailEnd type="none" w="sm" len="sm"/>
                    </a:lnR>
                    <a:solidFill>
                      <a:schemeClr val="lt1"/>
                    </a:solidFill>
                  </a:tcPr>
                </a:tc>
                <a:extLst>
                  <a:ext uri="{0D108BD9-81ED-4DB2-BD59-A6C34878D82A}">
                    <a16:rowId xmlns:a16="http://schemas.microsoft.com/office/drawing/2014/main" val="10002"/>
                  </a:ext>
                </a:extLst>
              </a:tr>
              <a:tr h="556325">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latin typeface="Roboto Condensed"/>
                          <a:ea typeface="Roboto Condensed"/>
                          <a:cs typeface="Roboto Condensed"/>
                          <a:sym typeface="Roboto Condensed"/>
                        </a:rPr>
                        <a:t>Slope of peak exercise </a:t>
                      </a:r>
                      <a:endParaRPr sz="1400" u="none" strike="noStrike" cap="none"/>
                    </a:p>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latin typeface="Roboto Condensed"/>
                          <a:ea typeface="Roboto Condensed"/>
                          <a:cs typeface="Roboto Condensed"/>
                          <a:sym typeface="Roboto Condensed"/>
                        </a:rPr>
                        <a:t>(slope)</a:t>
                      </a:r>
                      <a:endParaRPr sz="1800" b="0" i="0" u="none" strike="noStrike" cap="none">
                        <a:latin typeface="Roboto Condensed"/>
                        <a:ea typeface="Roboto Condensed"/>
                        <a:cs typeface="Roboto Condensed"/>
                        <a:sym typeface="Roboto Condensed"/>
                      </a:endParaRPr>
                    </a:p>
                  </a:txBody>
                  <a:tcPr marL="76150" marR="76150" marT="76150" marB="76150">
                    <a:lnL w="12700" cap="flat" cmpd="sng">
                      <a:solidFill>
                        <a:schemeClr val="dk1"/>
                      </a:solidFill>
                      <a:prstDash val="solid"/>
                      <a:round/>
                      <a:headEnd type="none" w="sm" len="sm"/>
                      <a:tailEnd type="none" w="sm" len="sm"/>
                    </a:lnL>
                    <a:solidFill>
                      <a:schemeClr val="lt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latin typeface="Roboto Condensed"/>
                          <a:ea typeface="Roboto Condensed"/>
                          <a:cs typeface="Roboto Condensed"/>
                          <a:sym typeface="Roboto Condensed"/>
                        </a:rPr>
                        <a:t>35%</a:t>
                      </a:r>
                      <a:endParaRPr sz="1800" b="0" i="0" u="none" strike="noStrike" cap="none">
                        <a:latin typeface="Roboto Condensed"/>
                        <a:ea typeface="Roboto Condensed"/>
                        <a:cs typeface="Roboto Condensed"/>
                        <a:sym typeface="Roboto Condensed"/>
                      </a:endParaRPr>
                    </a:p>
                  </a:txBody>
                  <a:tcPr marL="76150" marR="76150" marT="76150" marB="76150">
                    <a:lnR w="12700" cap="flat" cmpd="sng">
                      <a:solidFill>
                        <a:schemeClr val="dk1"/>
                      </a:solidFill>
                      <a:prstDash val="solid"/>
                      <a:round/>
                      <a:headEnd type="none" w="sm" len="sm"/>
                      <a:tailEnd type="none" w="sm" len="sm"/>
                    </a:lnR>
                    <a:solidFill>
                      <a:schemeClr val="lt1"/>
                    </a:solidFill>
                  </a:tcPr>
                </a:tc>
                <a:extLst>
                  <a:ext uri="{0D108BD9-81ED-4DB2-BD59-A6C34878D82A}">
                    <a16:rowId xmlns:a16="http://schemas.microsoft.com/office/drawing/2014/main" val="10003"/>
                  </a:ext>
                </a:extLst>
              </a:tr>
              <a:tr h="761325">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latin typeface="Roboto Condensed"/>
                          <a:ea typeface="Roboto Condensed"/>
                          <a:cs typeface="Roboto Condensed"/>
                          <a:sym typeface="Roboto Condensed"/>
                        </a:rPr>
                        <a:t>Resting Electrocardiographic</a:t>
                      </a:r>
                      <a:endParaRPr sz="1400" u="none" strike="noStrike" cap="none"/>
                    </a:p>
                    <a:p>
                      <a:pPr marL="0" marR="0" lvl="0" indent="0" algn="ctr" rtl="0">
                        <a:lnSpc>
                          <a:spcPct val="100000"/>
                        </a:lnSpc>
                        <a:spcBef>
                          <a:spcPts val="0"/>
                        </a:spcBef>
                        <a:spcAft>
                          <a:spcPts val="0"/>
                        </a:spcAft>
                        <a:buClr>
                          <a:srgbClr val="000000"/>
                        </a:buClr>
                        <a:buSzPts val="1400"/>
                        <a:buFont typeface="Arial"/>
                        <a:buNone/>
                      </a:pPr>
                      <a:r>
                        <a:rPr lang="en" sz="1400" u="none" strike="noStrike" cap="none">
                          <a:latin typeface="Roboto Condensed"/>
                          <a:ea typeface="Roboto Condensed"/>
                          <a:cs typeface="Roboto Condensed"/>
                          <a:sym typeface="Roboto Condensed"/>
                        </a:rPr>
                        <a:t>(restecg)</a:t>
                      </a:r>
                      <a:endParaRPr sz="1800" b="0" i="0" u="none" strike="noStrike" cap="none">
                        <a:latin typeface="Roboto Condensed"/>
                        <a:ea typeface="Roboto Condensed"/>
                        <a:cs typeface="Roboto Condensed"/>
                        <a:sym typeface="Roboto Condensed"/>
                      </a:endParaRPr>
                    </a:p>
                  </a:txBody>
                  <a:tcPr marL="76150" marR="76150" marT="76150" marB="76150">
                    <a:lnL w="12700" cap="flat" cmpd="sng">
                      <a:solidFill>
                        <a:schemeClr val="dk1"/>
                      </a:solidFill>
                      <a:prstDash val="solid"/>
                      <a:round/>
                      <a:headEnd type="none" w="sm" len="sm"/>
                      <a:tailEnd type="none" w="sm" len="sm"/>
                    </a:lnL>
                    <a:lnB w="1270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latin typeface="Roboto Condensed"/>
                          <a:ea typeface="Roboto Condensed"/>
                          <a:cs typeface="Roboto Condensed"/>
                          <a:sym typeface="Roboto Condensed"/>
                        </a:rPr>
                        <a:t>14%</a:t>
                      </a:r>
                      <a:endParaRPr sz="1800" b="0" i="0" u="none" strike="noStrike" cap="none">
                        <a:latin typeface="Roboto Condensed"/>
                        <a:ea typeface="Roboto Condensed"/>
                        <a:cs typeface="Roboto Condensed"/>
                        <a:sym typeface="Roboto Condensed"/>
                      </a:endParaRPr>
                    </a:p>
                  </a:txBody>
                  <a:tcPr marL="76150" marR="76150" marT="76150" marB="76150">
                    <a:lnR w="12700" cap="flat" cmpd="sng">
                      <a:solidFill>
                        <a:schemeClr val="dk1"/>
                      </a:solidFill>
                      <a:prstDash val="solid"/>
                      <a:round/>
                      <a:headEnd type="none" w="sm" len="sm"/>
                      <a:tailEnd type="none" w="sm" len="sm"/>
                    </a:lnR>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
        <p:nvSpPr>
          <p:cNvPr id="6841" name="Google Shape;6841;p123"/>
          <p:cNvSpPr txBox="1"/>
          <p:nvPr/>
        </p:nvSpPr>
        <p:spPr>
          <a:xfrm>
            <a:off x="5392490" y="788801"/>
            <a:ext cx="2654161" cy="677863"/>
          </a:xfrm>
          <a:prstGeom prst="rect">
            <a:avLst/>
          </a:prstGeom>
          <a:solidFill>
            <a:schemeClr val="lt1"/>
          </a:solidFill>
          <a:ln>
            <a:noFill/>
          </a:ln>
        </p:spPr>
        <p:txBody>
          <a:bodyPr spcFirstLastPara="1" wrap="square" lIns="91425" tIns="91425" rIns="91425" bIns="91425" anchor="t" anchorCtr="0">
            <a:noAutofit/>
          </a:bodyPr>
          <a:lstStyle/>
          <a:p>
            <a:pPr marL="0" marR="0" lvl="0" indent="0" algn="ctr" rtl="0">
              <a:lnSpc>
                <a:spcPct val="150000"/>
              </a:lnSpc>
              <a:spcBef>
                <a:spcPts val="0"/>
              </a:spcBef>
              <a:spcAft>
                <a:spcPts val="0"/>
              </a:spcAft>
              <a:buClr>
                <a:srgbClr val="000000"/>
              </a:buClr>
              <a:buSzPts val="1200"/>
              <a:buFont typeface="Arial"/>
              <a:buNone/>
            </a:pPr>
            <a:r>
              <a:rPr lang="en" sz="1200" b="0" i="0" u="none" strike="noStrike" cap="none" dirty="0">
                <a:solidFill>
                  <a:srgbClr val="000000"/>
                </a:solidFill>
                <a:latin typeface="Roboto Condensed"/>
                <a:ea typeface="Roboto Condensed"/>
                <a:cs typeface="Roboto Condensed"/>
                <a:sym typeface="Roboto Condensed"/>
              </a:rPr>
              <a:t>Features that had </a:t>
            </a:r>
            <a:r>
              <a:rPr lang="en" sz="1200" b="1" i="0" u="none" strike="noStrike" cap="none" dirty="0">
                <a:solidFill>
                  <a:srgbClr val="000000"/>
                </a:solidFill>
                <a:latin typeface="Roboto Condensed"/>
                <a:ea typeface="Roboto Condensed"/>
                <a:cs typeface="Roboto Condensed"/>
                <a:sym typeface="Roboto Condensed"/>
              </a:rPr>
              <a:t>positive relationship </a:t>
            </a:r>
            <a:r>
              <a:rPr lang="en" sz="1200" b="0" i="0" u="none" strike="noStrike" cap="none" dirty="0">
                <a:solidFill>
                  <a:srgbClr val="000000"/>
                </a:solidFill>
                <a:latin typeface="Roboto Condensed"/>
                <a:ea typeface="Roboto Condensed"/>
                <a:cs typeface="Roboto Condensed"/>
                <a:sym typeface="Roboto Condensed"/>
              </a:rPr>
              <a:t>with the prediction results</a:t>
            </a:r>
            <a:endParaRPr sz="1200" b="1" i="0" u="none" strike="noStrike" cap="none" dirty="0">
              <a:solidFill>
                <a:srgbClr val="000000"/>
              </a:solidFill>
              <a:latin typeface="Roboto Condensed"/>
              <a:ea typeface="Roboto Condensed"/>
              <a:cs typeface="Roboto Condensed"/>
              <a:sym typeface="Roboto Condensed"/>
            </a:endParaRPr>
          </a:p>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Roboto Condensed"/>
              <a:ea typeface="Roboto Condensed"/>
              <a:cs typeface="Roboto Condensed"/>
              <a:sym typeface="Roboto Condensed"/>
            </a:endParaRPr>
          </a:p>
        </p:txBody>
      </p:sp>
      <p:pic>
        <p:nvPicPr>
          <p:cNvPr id="6842" name="Google Shape;6842;p123"/>
          <p:cNvPicPr preferRelativeResize="0"/>
          <p:nvPr/>
        </p:nvPicPr>
        <p:blipFill rotWithShape="1">
          <a:blip r:embed="rId3">
            <a:alphaModFix/>
          </a:blip>
          <a:srcRect/>
          <a:stretch/>
        </p:blipFill>
        <p:spPr>
          <a:xfrm>
            <a:off x="1004641" y="1127732"/>
            <a:ext cx="3861240" cy="3162310"/>
          </a:xfrm>
          <a:prstGeom prst="rect">
            <a:avLst/>
          </a:prstGeom>
          <a:solidFill>
            <a:schemeClr val="lt1"/>
          </a:solid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41"/>
                                        </p:tgtEl>
                                        <p:attrNameLst>
                                          <p:attrName>style.visibility</p:attrName>
                                        </p:attrNameLst>
                                      </p:cBhvr>
                                      <p:to>
                                        <p:strVal val="visible"/>
                                      </p:to>
                                    </p:set>
                                    <p:animEffect transition="in" filter="fade">
                                      <p:cBhvr>
                                        <p:cTn id="7" dur="1000"/>
                                        <p:tgtEl>
                                          <p:spTgt spid="684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40"/>
                                        </p:tgtEl>
                                        <p:attrNameLst>
                                          <p:attrName>style.visibility</p:attrName>
                                        </p:attrNameLst>
                                      </p:cBhvr>
                                      <p:to>
                                        <p:strVal val="visible"/>
                                      </p:to>
                                    </p:set>
                                    <p:animEffect transition="in" filter="fade">
                                      <p:cBhvr>
                                        <p:cTn id="12" dur="1000"/>
                                        <p:tgtEl>
                                          <p:spTgt spid="68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46"/>
        <p:cNvGrpSpPr/>
        <p:nvPr/>
      </p:nvGrpSpPr>
      <p:grpSpPr>
        <a:xfrm>
          <a:off x="0" y="0"/>
          <a:ext cx="0" cy="0"/>
          <a:chOff x="0" y="0"/>
          <a:chExt cx="0" cy="0"/>
        </a:xfrm>
      </p:grpSpPr>
      <p:pic>
        <p:nvPicPr>
          <p:cNvPr id="6847" name="Google Shape;6847;p124"/>
          <p:cNvPicPr preferRelativeResize="0"/>
          <p:nvPr/>
        </p:nvPicPr>
        <p:blipFill rotWithShape="1">
          <a:blip r:embed="rId3">
            <a:alphaModFix/>
          </a:blip>
          <a:srcRect/>
          <a:stretch/>
        </p:blipFill>
        <p:spPr>
          <a:xfrm>
            <a:off x="4842529" y="162941"/>
            <a:ext cx="3923413" cy="2125685"/>
          </a:xfrm>
          <a:prstGeom prst="rect">
            <a:avLst/>
          </a:prstGeom>
          <a:solidFill>
            <a:schemeClr val="lt1"/>
          </a:solidFill>
          <a:ln w="9525" cap="flat" cmpd="sng">
            <a:solidFill>
              <a:schemeClr val="dk1"/>
            </a:solidFill>
            <a:prstDash val="solid"/>
            <a:round/>
            <a:headEnd type="none" w="sm" len="sm"/>
            <a:tailEnd type="none" w="sm" len="sm"/>
          </a:ln>
        </p:spPr>
      </p:pic>
      <p:pic>
        <p:nvPicPr>
          <p:cNvPr id="6848" name="Google Shape;6848;p124"/>
          <p:cNvPicPr preferRelativeResize="0"/>
          <p:nvPr/>
        </p:nvPicPr>
        <p:blipFill rotWithShape="1">
          <a:blip r:embed="rId4">
            <a:alphaModFix/>
          </a:blip>
          <a:srcRect/>
          <a:stretch/>
        </p:blipFill>
        <p:spPr>
          <a:xfrm>
            <a:off x="4842528" y="2764120"/>
            <a:ext cx="3923414" cy="2150097"/>
          </a:xfrm>
          <a:prstGeom prst="rect">
            <a:avLst/>
          </a:prstGeom>
          <a:solidFill>
            <a:schemeClr val="lt1"/>
          </a:solidFill>
          <a:ln w="9525" cap="flat" cmpd="sng">
            <a:solidFill>
              <a:schemeClr val="dk1"/>
            </a:solidFill>
            <a:prstDash val="solid"/>
            <a:round/>
            <a:headEnd type="none" w="sm" len="sm"/>
            <a:tailEnd type="none" w="sm" len="sm"/>
          </a:ln>
        </p:spPr>
      </p:pic>
      <p:pic>
        <p:nvPicPr>
          <p:cNvPr id="6849" name="Google Shape;6849;p124"/>
          <p:cNvPicPr preferRelativeResize="0"/>
          <p:nvPr/>
        </p:nvPicPr>
        <p:blipFill rotWithShape="1">
          <a:blip r:embed="rId5">
            <a:alphaModFix/>
          </a:blip>
          <a:srcRect/>
          <a:stretch/>
        </p:blipFill>
        <p:spPr>
          <a:xfrm>
            <a:off x="378050" y="2764121"/>
            <a:ext cx="3923414" cy="2150097"/>
          </a:xfrm>
          <a:prstGeom prst="rect">
            <a:avLst/>
          </a:prstGeom>
          <a:solidFill>
            <a:schemeClr val="lt1"/>
          </a:solidFill>
          <a:ln w="9525" cap="flat" cmpd="sng">
            <a:solidFill>
              <a:schemeClr val="dk1"/>
            </a:solidFill>
            <a:prstDash val="solid"/>
            <a:round/>
            <a:headEnd type="none" w="sm" len="sm"/>
            <a:tailEnd type="none" w="sm" len="sm"/>
          </a:ln>
        </p:spPr>
      </p:pic>
      <p:sp>
        <p:nvSpPr>
          <p:cNvPr id="6850" name="Google Shape;6850;p124"/>
          <p:cNvSpPr/>
          <p:nvPr/>
        </p:nvSpPr>
        <p:spPr>
          <a:xfrm>
            <a:off x="1488559" y="-769753"/>
            <a:ext cx="9144000" cy="457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851" name="Google Shape;6851;p124"/>
          <p:cNvPicPr preferRelativeResize="0"/>
          <p:nvPr/>
        </p:nvPicPr>
        <p:blipFill rotWithShape="1">
          <a:blip r:embed="rId6">
            <a:alphaModFix/>
          </a:blip>
          <a:srcRect/>
          <a:stretch/>
        </p:blipFill>
        <p:spPr>
          <a:xfrm>
            <a:off x="378050" y="162942"/>
            <a:ext cx="3923414" cy="2125685"/>
          </a:xfrm>
          <a:prstGeom prst="rect">
            <a:avLst/>
          </a:prstGeom>
          <a:solidFill>
            <a:schemeClr val="lt1"/>
          </a:solidFill>
          <a:ln w="9525" cap="flat" cmpd="sng">
            <a:solidFill>
              <a:schemeClr val="dk1"/>
            </a:solidFill>
            <a:prstDash val="solid"/>
            <a:round/>
            <a:headEnd type="none" w="sm" len="sm"/>
            <a:tailEnd type="none" w="sm" len="sm"/>
          </a:ln>
        </p:spPr>
      </p:pic>
      <p:sp>
        <p:nvSpPr>
          <p:cNvPr id="6852" name="Google Shape;6852;p124"/>
          <p:cNvSpPr txBox="1"/>
          <p:nvPr/>
        </p:nvSpPr>
        <p:spPr>
          <a:xfrm>
            <a:off x="6359347" y="1378008"/>
            <a:ext cx="1158949" cy="458374"/>
          </a:xfrm>
          <a:prstGeom prst="rect">
            <a:avLst/>
          </a:prstGeom>
          <a:noFill/>
          <a:ln>
            <a:noFill/>
          </a:ln>
        </p:spPr>
        <p:txBody>
          <a:bodyPr spcFirstLastPara="1" wrap="square" lIns="91425" tIns="91425" rIns="91425" bIns="91425" anchor="t" anchorCtr="0">
            <a:noAutofit/>
          </a:bodyPr>
          <a:lstStyle/>
          <a:p>
            <a:pPr marL="0" marR="0" lvl="0" indent="0" algn="ctr" rtl="0">
              <a:lnSpc>
                <a:spcPct val="150000"/>
              </a:lnSpc>
              <a:spcBef>
                <a:spcPts val="0"/>
              </a:spcBef>
              <a:spcAft>
                <a:spcPts val="0"/>
              </a:spcAft>
              <a:buClr>
                <a:srgbClr val="000000"/>
              </a:buClr>
              <a:buSzPts val="700"/>
              <a:buFont typeface="Arial"/>
              <a:buNone/>
            </a:pPr>
            <a:r>
              <a:rPr lang="en" sz="700" b="0" i="0" u="none" strike="noStrike" cap="none">
                <a:solidFill>
                  <a:srgbClr val="000000"/>
                </a:solidFill>
                <a:latin typeface="Roboto Condensed"/>
                <a:ea typeface="Roboto Condensed"/>
                <a:cs typeface="Roboto Condensed"/>
                <a:sym typeface="Roboto Condensed"/>
              </a:rPr>
              <a:t>Patients with heart disease has higher maximum heart rate value</a:t>
            </a:r>
            <a:endParaRPr sz="1400" b="0" i="0" u="none" strike="noStrike" cap="none">
              <a:solidFill>
                <a:srgbClr val="000000"/>
              </a:solidFill>
              <a:latin typeface="Arial"/>
              <a:ea typeface="Arial"/>
              <a:cs typeface="Arial"/>
              <a:sym typeface="Arial"/>
            </a:endParaRPr>
          </a:p>
        </p:txBody>
      </p:sp>
      <p:sp>
        <p:nvSpPr>
          <p:cNvPr id="6853" name="Google Shape;6853;p124"/>
          <p:cNvSpPr txBox="1"/>
          <p:nvPr/>
        </p:nvSpPr>
        <p:spPr>
          <a:xfrm>
            <a:off x="2585905" y="2991103"/>
            <a:ext cx="1093729" cy="578361"/>
          </a:xfrm>
          <a:prstGeom prst="rect">
            <a:avLst/>
          </a:prstGeom>
          <a:noFill/>
          <a:ln>
            <a:noFill/>
          </a:ln>
        </p:spPr>
        <p:txBody>
          <a:bodyPr spcFirstLastPara="1" wrap="square" lIns="91425" tIns="91425" rIns="91425" bIns="91425" anchor="t" anchorCtr="0">
            <a:noAutofit/>
          </a:bodyPr>
          <a:lstStyle/>
          <a:p>
            <a:pPr marL="0" marR="0" lvl="0" indent="0" algn="ctr" rtl="0">
              <a:lnSpc>
                <a:spcPct val="150000"/>
              </a:lnSpc>
              <a:spcBef>
                <a:spcPts val="0"/>
              </a:spcBef>
              <a:spcAft>
                <a:spcPts val="0"/>
              </a:spcAft>
              <a:buClr>
                <a:srgbClr val="000000"/>
              </a:buClr>
              <a:buSzPts val="700"/>
              <a:buFont typeface="Arial"/>
              <a:buNone/>
            </a:pPr>
            <a:r>
              <a:rPr lang="en" sz="700" b="0" i="0" u="none" strike="noStrike" cap="none">
                <a:solidFill>
                  <a:srgbClr val="000000"/>
                </a:solidFill>
                <a:latin typeface="Roboto Condensed"/>
                <a:ea typeface="Roboto Condensed"/>
                <a:cs typeface="Roboto Condensed"/>
                <a:sym typeface="Roboto Condensed"/>
              </a:rPr>
              <a:t>Patients with downsloping pattern </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700"/>
              <a:buFont typeface="Arial"/>
              <a:buNone/>
            </a:pPr>
            <a:r>
              <a:rPr lang="en" sz="700" b="0" i="0" u="none" strike="noStrike" cap="none">
                <a:solidFill>
                  <a:srgbClr val="000000"/>
                </a:solidFill>
                <a:latin typeface="Roboto Condensed"/>
                <a:ea typeface="Roboto Condensed"/>
                <a:cs typeface="Roboto Condensed"/>
                <a:sym typeface="Roboto Condensed"/>
              </a:rPr>
              <a:t>tends to have heart disease</a:t>
            </a:r>
            <a:endParaRPr sz="1400" b="0" i="0" u="none" strike="noStrike" cap="none">
              <a:solidFill>
                <a:srgbClr val="000000"/>
              </a:solidFill>
              <a:latin typeface="Arial"/>
              <a:ea typeface="Arial"/>
              <a:cs typeface="Arial"/>
              <a:sym typeface="Arial"/>
            </a:endParaRPr>
          </a:p>
        </p:txBody>
      </p:sp>
      <p:sp>
        <p:nvSpPr>
          <p:cNvPr id="6854" name="Google Shape;6854;p124"/>
          <p:cNvSpPr txBox="1"/>
          <p:nvPr/>
        </p:nvSpPr>
        <p:spPr>
          <a:xfrm>
            <a:off x="1309332" y="394534"/>
            <a:ext cx="2039842" cy="433913"/>
          </a:xfrm>
          <a:prstGeom prst="rect">
            <a:avLst/>
          </a:prstGeom>
          <a:noFill/>
          <a:ln>
            <a:noFill/>
          </a:ln>
        </p:spPr>
        <p:txBody>
          <a:bodyPr spcFirstLastPara="1" wrap="square" lIns="91425" tIns="91425" rIns="91425" bIns="91425" anchor="t" anchorCtr="0">
            <a:noAutofit/>
          </a:bodyPr>
          <a:lstStyle/>
          <a:p>
            <a:pPr marL="0" marR="0" lvl="0" indent="0" algn="ctr" rtl="0">
              <a:lnSpc>
                <a:spcPct val="150000"/>
              </a:lnSpc>
              <a:spcBef>
                <a:spcPts val="0"/>
              </a:spcBef>
              <a:spcAft>
                <a:spcPts val="0"/>
              </a:spcAft>
              <a:buClr>
                <a:srgbClr val="000000"/>
              </a:buClr>
              <a:buSzPts val="700"/>
              <a:buFont typeface="Arial"/>
              <a:buNone/>
            </a:pPr>
            <a:r>
              <a:rPr lang="en" sz="700" b="0" i="0" u="none" strike="noStrike" cap="none">
                <a:solidFill>
                  <a:srgbClr val="000000"/>
                </a:solidFill>
                <a:latin typeface="Roboto Condensed"/>
                <a:ea typeface="Roboto Condensed"/>
                <a:cs typeface="Roboto Condensed"/>
                <a:sym typeface="Roboto Condensed"/>
              </a:rPr>
              <a:t>Most patients with typical angina chest pain doesn’t have heart disease</a:t>
            </a:r>
            <a:endParaRPr sz="1600" b="0" i="0" u="none" strike="noStrike" cap="none">
              <a:solidFill>
                <a:srgbClr val="000000"/>
              </a:solidFill>
              <a:latin typeface="Arial"/>
              <a:ea typeface="Arial"/>
              <a:cs typeface="Arial"/>
              <a:sym typeface="Arial"/>
            </a:endParaRPr>
          </a:p>
        </p:txBody>
      </p:sp>
      <p:sp>
        <p:nvSpPr>
          <p:cNvPr id="6855" name="Google Shape;6855;p124"/>
          <p:cNvSpPr txBox="1"/>
          <p:nvPr/>
        </p:nvSpPr>
        <p:spPr>
          <a:xfrm>
            <a:off x="7520850" y="3370105"/>
            <a:ext cx="1091524" cy="1053039"/>
          </a:xfrm>
          <a:prstGeom prst="rect">
            <a:avLst/>
          </a:prstGeom>
          <a:noFill/>
          <a:ln>
            <a:noFill/>
          </a:ln>
        </p:spPr>
        <p:txBody>
          <a:bodyPr spcFirstLastPara="1" wrap="square" lIns="91425" tIns="91425" rIns="91425" bIns="91425" anchor="t" anchorCtr="0">
            <a:noAutofit/>
          </a:bodyPr>
          <a:lstStyle/>
          <a:p>
            <a:pPr marL="0" marR="0" lvl="0" indent="0" algn="ctr" rtl="0">
              <a:lnSpc>
                <a:spcPct val="150000"/>
              </a:lnSpc>
              <a:spcBef>
                <a:spcPts val="0"/>
              </a:spcBef>
              <a:spcAft>
                <a:spcPts val="0"/>
              </a:spcAft>
              <a:buClr>
                <a:srgbClr val="000000"/>
              </a:buClr>
              <a:buSzPts val="700"/>
              <a:buFont typeface="Arial"/>
              <a:buNone/>
            </a:pPr>
            <a:r>
              <a:rPr lang="en" sz="700" b="0" i="0" u="none" strike="noStrike" cap="none">
                <a:solidFill>
                  <a:srgbClr val="000000"/>
                </a:solidFill>
                <a:latin typeface="Roboto Condensed"/>
                <a:ea typeface="Roboto Condensed"/>
                <a:cs typeface="Roboto Condensed"/>
                <a:sym typeface="Roboto Condensed"/>
              </a:rPr>
              <a:t>S-TT wave abnormality patients tends to have heart disease</a:t>
            </a:r>
            <a:endParaRPr sz="1400" b="0" i="0" u="none" strike="noStrike" cap="none">
              <a:solidFill>
                <a:srgbClr val="000000"/>
              </a:solidFill>
              <a:latin typeface="Arial"/>
              <a:ea typeface="Arial"/>
              <a:cs typeface="Arial"/>
              <a:sym typeface="Arial"/>
            </a:endParaRPr>
          </a:p>
        </p:txBody>
      </p:sp>
      <p:sp>
        <p:nvSpPr>
          <p:cNvPr id="6856" name="Google Shape;6856;p124"/>
          <p:cNvSpPr/>
          <p:nvPr/>
        </p:nvSpPr>
        <p:spPr>
          <a:xfrm>
            <a:off x="4436725" y="1298222"/>
            <a:ext cx="270536" cy="159572"/>
          </a:xfrm>
          <a:prstGeom prst="rightArrow">
            <a:avLst>
              <a:gd name="adj1" fmla="val 50000"/>
              <a:gd name="adj2" fmla="val 50000"/>
            </a:avLst>
          </a:prstGeom>
          <a:solidFill>
            <a:schemeClr val="accent1"/>
          </a:solidFill>
          <a:ln w="25400" cap="flat" cmpd="sng">
            <a:solidFill>
              <a:srgbClr val="4894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857" name="Google Shape;6857;p124"/>
          <p:cNvSpPr/>
          <p:nvPr/>
        </p:nvSpPr>
        <p:spPr>
          <a:xfrm rot="5400000">
            <a:off x="6668967" y="2446587"/>
            <a:ext cx="270536" cy="159572"/>
          </a:xfrm>
          <a:prstGeom prst="rightArrow">
            <a:avLst>
              <a:gd name="adj1" fmla="val 50000"/>
              <a:gd name="adj2" fmla="val 50000"/>
            </a:avLst>
          </a:prstGeom>
          <a:solidFill>
            <a:schemeClr val="accent1"/>
          </a:solidFill>
          <a:ln w="25400" cap="flat" cmpd="sng">
            <a:solidFill>
              <a:srgbClr val="4894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858" name="Google Shape;6858;p124"/>
          <p:cNvSpPr/>
          <p:nvPr/>
        </p:nvSpPr>
        <p:spPr>
          <a:xfrm rot="10800000">
            <a:off x="4436725" y="3759382"/>
            <a:ext cx="270536" cy="159572"/>
          </a:xfrm>
          <a:prstGeom prst="rightArrow">
            <a:avLst>
              <a:gd name="adj1" fmla="val 50000"/>
              <a:gd name="adj2" fmla="val 50000"/>
            </a:avLst>
          </a:prstGeom>
          <a:solidFill>
            <a:schemeClr val="accent1"/>
          </a:solidFill>
          <a:ln w="25400" cap="flat" cmpd="sng">
            <a:solidFill>
              <a:srgbClr val="4894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51"/>
                                        </p:tgtEl>
                                        <p:attrNameLst>
                                          <p:attrName>style.visibility</p:attrName>
                                        </p:attrNameLst>
                                      </p:cBhvr>
                                      <p:to>
                                        <p:strVal val="visible"/>
                                      </p:to>
                                    </p:set>
                                    <p:animEffect transition="in" filter="fade">
                                      <p:cBhvr>
                                        <p:cTn id="7" dur="1000"/>
                                        <p:tgtEl>
                                          <p:spTgt spid="6851"/>
                                        </p:tgtEl>
                                      </p:cBhvr>
                                    </p:animEffect>
                                  </p:childTnLst>
                                </p:cTn>
                              </p:par>
                              <p:par>
                                <p:cTn id="8" presetID="10" presetClass="entr" presetSubtype="0" fill="hold" nodeType="withEffect">
                                  <p:stCondLst>
                                    <p:cond delay="0"/>
                                  </p:stCondLst>
                                  <p:childTnLst>
                                    <p:set>
                                      <p:cBhvr>
                                        <p:cTn id="9" dur="1" fill="hold">
                                          <p:stCondLst>
                                            <p:cond delay="0"/>
                                          </p:stCondLst>
                                        </p:cTn>
                                        <p:tgtEl>
                                          <p:spTgt spid="6854"/>
                                        </p:tgtEl>
                                        <p:attrNameLst>
                                          <p:attrName>style.visibility</p:attrName>
                                        </p:attrNameLst>
                                      </p:cBhvr>
                                      <p:to>
                                        <p:strVal val="visible"/>
                                      </p:to>
                                    </p:set>
                                    <p:animEffect transition="in" filter="fade">
                                      <p:cBhvr>
                                        <p:cTn id="10" dur="1000"/>
                                        <p:tgtEl>
                                          <p:spTgt spid="685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847"/>
                                        </p:tgtEl>
                                        <p:attrNameLst>
                                          <p:attrName>style.visibility</p:attrName>
                                        </p:attrNameLst>
                                      </p:cBhvr>
                                      <p:to>
                                        <p:strVal val="visible"/>
                                      </p:to>
                                    </p:set>
                                    <p:animEffect transition="in" filter="fade">
                                      <p:cBhvr>
                                        <p:cTn id="15" dur="1000"/>
                                        <p:tgtEl>
                                          <p:spTgt spid="6847"/>
                                        </p:tgtEl>
                                      </p:cBhvr>
                                    </p:animEffect>
                                  </p:childTnLst>
                                </p:cTn>
                              </p:par>
                              <p:par>
                                <p:cTn id="16" presetID="10" presetClass="entr" presetSubtype="0" fill="hold" nodeType="withEffect">
                                  <p:stCondLst>
                                    <p:cond delay="0"/>
                                  </p:stCondLst>
                                  <p:childTnLst>
                                    <p:set>
                                      <p:cBhvr>
                                        <p:cTn id="17" dur="1" fill="hold">
                                          <p:stCondLst>
                                            <p:cond delay="0"/>
                                          </p:stCondLst>
                                        </p:cTn>
                                        <p:tgtEl>
                                          <p:spTgt spid="6852"/>
                                        </p:tgtEl>
                                        <p:attrNameLst>
                                          <p:attrName>style.visibility</p:attrName>
                                        </p:attrNameLst>
                                      </p:cBhvr>
                                      <p:to>
                                        <p:strVal val="visible"/>
                                      </p:to>
                                    </p:set>
                                    <p:animEffect transition="in" filter="fade">
                                      <p:cBhvr>
                                        <p:cTn id="18" dur="1000"/>
                                        <p:tgtEl>
                                          <p:spTgt spid="6852"/>
                                        </p:tgtEl>
                                      </p:cBhvr>
                                    </p:animEffect>
                                  </p:childTnLst>
                                </p:cTn>
                              </p:par>
                              <p:par>
                                <p:cTn id="19" presetID="10" presetClass="entr" presetSubtype="0" fill="hold" nodeType="withEffect">
                                  <p:stCondLst>
                                    <p:cond delay="0"/>
                                  </p:stCondLst>
                                  <p:childTnLst>
                                    <p:set>
                                      <p:cBhvr>
                                        <p:cTn id="20" dur="1" fill="hold">
                                          <p:stCondLst>
                                            <p:cond delay="0"/>
                                          </p:stCondLst>
                                        </p:cTn>
                                        <p:tgtEl>
                                          <p:spTgt spid="6856"/>
                                        </p:tgtEl>
                                        <p:attrNameLst>
                                          <p:attrName>style.visibility</p:attrName>
                                        </p:attrNameLst>
                                      </p:cBhvr>
                                      <p:to>
                                        <p:strVal val="visible"/>
                                      </p:to>
                                    </p:set>
                                    <p:animEffect transition="in" filter="fade">
                                      <p:cBhvr>
                                        <p:cTn id="21" dur="1000"/>
                                        <p:tgtEl>
                                          <p:spTgt spid="685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848"/>
                                        </p:tgtEl>
                                        <p:attrNameLst>
                                          <p:attrName>style.visibility</p:attrName>
                                        </p:attrNameLst>
                                      </p:cBhvr>
                                      <p:to>
                                        <p:strVal val="visible"/>
                                      </p:to>
                                    </p:set>
                                    <p:animEffect transition="in" filter="fade">
                                      <p:cBhvr>
                                        <p:cTn id="26" dur="1000"/>
                                        <p:tgtEl>
                                          <p:spTgt spid="6848"/>
                                        </p:tgtEl>
                                      </p:cBhvr>
                                    </p:animEffect>
                                  </p:childTnLst>
                                </p:cTn>
                              </p:par>
                              <p:par>
                                <p:cTn id="27" presetID="10" presetClass="entr" presetSubtype="0" fill="hold" nodeType="withEffect">
                                  <p:stCondLst>
                                    <p:cond delay="0"/>
                                  </p:stCondLst>
                                  <p:childTnLst>
                                    <p:set>
                                      <p:cBhvr>
                                        <p:cTn id="28" dur="1" fill="hold">
                                          <p:stCondLst>
                                            <p:cond delay="0"/>
                                          </p:stCondLst>
                                        </p:cTn>
                                        <p:tgtEl>
                                          <p:spTgt spid="6855"/>
                                        </p:tgtEl>
                                        <p:attrNameLst>
                                          <p:attrName>style.visibility</p:attrName>
                                        </p:attrNameLst>
                                      </p:cBhvr>
                                      <p:to>
                                        <p:strVal val="visible"/>
                                      </p:to>
                                    </p:set>
                                    <p:animEffect transition="in" filter="fade">
                                      <p:cBhvr>
                                        <p:cTn id="29" dur="1000"/>
                                        <p:tgtEl>
                                          <p:spTgt spid="6855"/>
                                        </p:tgtEl>
                                      </p:cBhvr>
                                    </p:animEffect>
                                  </p:childTnLst>
                                </p:cTn>
                              </p:par>
                              <p:par>
                                <p:cTn id="30" presetID="10" presetClass="entr" presetSubtype="0" fill="hold" nodeType="withEffect">
                                  <p:stCondLst>
                                    <p:cond delay="0"/>
                                  </p:stCondLst>
                                  <p:childTnLst>
                                    <p:set>
                                      <p:cBhvr>
                                        <p:cTn id="31" dur="1" fill="hold">
                                          <p:stCondLst>
                                            <p:cond delay="0"/>
                                          </p:stCondLst>
                                        </p:cTn>
                                        <p:tgtEl>
                                          <p:spTgt spid="6857"/>
                                        </p:tgtEl>
                                        <p:attrNameLst>
                                          <p:attrName>style.visibility</p:attrName>
                                        </p:attrNameLst>
                                      </p:cBhvr>
                                      <p:to>
                                        <p:strVal val="visible"/>
                                      </p:to>
                                    </p:set>
                                    <p:animEffect transition="in" filter="fade">
                                      <p:cBhvr>
                                        <p:cTn id="32" dur="1000"/>
                                        <p:tgtEl>
                                          <p:spTgt spid="685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849"/>
                                        </p:tgtEl>
                                        <p:attrNameLst>
                                          <p:attrName>style.visibility</p:attrName>
                                        </p:attrNameLst>
                                      </p:cBhvr>
                                      <p:to>
                                        <p:strVal val="visible"/>
                                      </p:to>
                                    </p:set>
                                    <p:animEffect transition="in" filter="fade">
                                      <p:cBhvr>
                                        <p:cTn id="37" dur="1000"/>
                                        <p:tgtEl>
                                          <p:spTgt spid="6849"/>
                                        </p:tgtEl>
                                      </p:cBhvr>
                                    </p:animEffect>
                                  </p:childTnLst>
                                </p:cTn>
                              </p:par>
                              <p:par>
                                <p:cTn id="38" presetID="10" presetClass="entr" presetSubtype="0" fill="hold" nodeType="withEffect">
                                  <p:stCondLst>
                                    <p:cond delay="0"/>
                                  </p:stCondLst>
                                  <p:childTnLst>
                                    <p:set>
                                      <p:cBhvr>
                                        <p:cTn id="39" dur="1" fill="hold">
                                          <p:stCondLst>
                                            <p:cond delay="0"/>
                                          </p:stCondLst>
                                        </p:cTn>
                                        <p:tgtEl>
                                          <p:spTgt spid="6853"/>
                                        </p:tgtEl>
                                        <p:attrNameLst>
                                          <p:attrName>style.visibility</p:attrName>
                                        </p:attrNameLst>
                                      </p:cBhvr>
                                      <p:to>
                                        <p:strVal val="visible"/>
                                      </p:to>
                                    </p:set>
                                    <p:animEffect transition="in" filter="fade">
                                      <p:cBhvr>
                                        <p:cTn id="40" dur="1000"/>
                                        <p:tgtEl>
                                          <p:spTgt spid="6853"/>
                                        </p:tgtEl>
                                      </p:cBhvr>
                                    </p:animEffect>
                                  </p:childTnLst>
                                </p:cTn>
                              </p:par>
                              <p:par>
                                <p:cTn id="41" presetID="10" presetClass="entr" presetSubtype="0" fill="hold" nodeType="withEffect">
                                  <p:stCondLst>
                                    <p:cond delay="0"/>
                                  </p:stCondLst>
                                  <p:childTnLst>
                                    <p:set>
                                      <p:cBhvr>
                                        <p:cTn id="42" dur="1" fill="hold">
                                          <p:stCondLst>
                                            <p:cond delay="0"/>
                                          </p:stCondLst>
                                        </p:cTn>
                                        <p:tgtEl>
                                          <p:spTgt spid="6858"/>
                                        </p:tgtEl>
                                        <p:attrNameLst>
                                          <p:attrName>style.visibility</p:attrName>
                                        </p:attrNameLst>
                                      </p:cBhvr>
                                      <p:to>
                                        <p:strVal val="visible"/>
                                      </p:to>
                                    </p:set>
                                    <p:animEffect transition="in" filter="fade">
                                      <p:cBhvr>
                                        <p:cTn id="43" dur="1000"/>
                                        <p:tgtEl>
                                          <p:spTgt spid="68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62"/>
        <p:cNvGrpSpPr/>
        <p:nvPr/>
      </p:nvGrpSpPr>
      <p:grpSpPr>
        <a:xfrm>
          <a:off x="0" y="0"/>
          <a:ext cx="0" cy="0"/>
          <a:chOff x="0" y="0"/>
          <a:chExt cx="0" cy="0"/>
        </a:xfrm>
      </p:grpSpPr>
      <p:sp>
        <p:nvSpPr>
          <p:cNvPr id="6863" name="Google Shape;6863;p125"/>
          <p:cNvSpPr txBox="1">
            <a:spLocks noGrp="1"/>
          </p:cNvSpPr>
          <p:nvPr>
            <p:ph type="ctrTitle"/>
          </p:nvPr>
        </p:nvSpPr>
        <p:spPr>
          <a:xfrm>
            <a:off x="757225" y="210875"/>
            <a:ext cx="7704000" cy="64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4000"/>
              <a:buNone/>
            </a:pPr>
            <a:r>
              <a:rPr lang="en"/>
              <a:t>Methodology</a:t>
            </a:r>
            <a:endParaRPr/>
          </a:p>
        </p:txBody>
      </p:sp>
      <p:sp>
        <p:nvSpPr>
          <p:cNvPr id="6864" name="Google Shape;6864;p125"/>
          <p:cNvSpPr txBox="1"/>
          <p:nvPr/>
        </p:nvSpPr>
        <p:spPr>
          <a:xfrm>
            <a:off x="940023" y="2205984"/>
            <a:ext cx="1727400" cy="759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lt1"/>
                </a:solidFill>
                <a:latin typeface="Neucha"/>
                <a:ea typeface="Neucha"/>
                <a:cs typeface="Neucha"/>
                <a:sym typeface="Neucha"/>
              </a:rPr>
              <a:t>Exploratory Data Analysis</a:t>
            </a:r>
            <a:endParaRPr sz="2400" b="1" i="0" u="none" strike="noStrike" cap="none">
              <a:solidFill>
                <a:schemeClr val="lt1"/>
              </a:solidFill>
              <a:latin typeface="Neucha"/>
              <a:ea typeface="Neucha"/>
              <a:cs typeface="Neucha"/>
              <a:sym typeface="Neucha"/>
            </a:endParaRPr>
          </a:p>
        </p:txBody>
      </p:sp>
      <p:grpSp>
        <p:nvGrpSpPr>
          <p:cNvPr id="6865" name="Google Shape;6865;p125"/>
          <p:cNvGrpSpPr/>
          <p:nvPr/>
        </p:nvGrpSpPr>
        <p:grpSpPr>
          <a:xfrm>
            <a:off x="447840" y="1997476"/>
            <a:ext cx="2514567" cy="1176789"/>
            <a:chOff x="1317911" y="2500235"/>
            <a:chExt cx="1689216" cy="898038"/>
          </a:xfrm>
        </p:grpSpPr>
        <p:sp>
          <p:nvSpPr>
            <p:cNvPr id="6866" name="Google Shape;6866;p125"/>
            <p:cNvSpPr/>
            <p:nvPr/>
          </p:nvSpPr>
          <p:spPr>
            <a:xfrm>
              <a:off x="1325855" y="2506171"/>
              <a:ext cx="355330" cy="408664"/>
            </a:xfrm>
            <a:custGeom>
              <a:avLst/>
              <a:gdLst/>
              <a:ahLst/>
              <a:cxnLst/>
              <a:rect l="l" t="t" r="r" b="b"/>
              <a:pathLst>
                <a:path w="15520" h="20446" extrusionOk="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7" name="Google Shape;6867;p125"/>
            <p:cNvSpPr/>
            <p:nvPr/>
          </p:nvSpPr>
          <p:spPr>
            <a:xfrm>
              <a:off x="1317911" y="2882775"/>
              <a:ext cx="1182916" cy="515498"/>
            </a:xfrm>
            <a:custGeom>
              <a:avLst/>
              <a:gdLst/>
              <a:ahLst/>
              <a:cxnLst/>
              <a:rect l="l" t="t" r="r" b="b"/>
              <a:pathLst>
                <a:path w="51667" h="25791" extrusionOk="0">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8" name="Google Shape;6868;p125"/>
            <p:cNvSpPr/>
            <p:nvPr/>
          </p:nvSpPr>
          <p:spPr>
            <a:xfrm>
              <a:off x="1323566" y="2500235"/>
              <a:ext cx="1361154" cy="98139"/>
            </a:xfrm>
            <a:custGeom>
              <a:avLst/>
              <a:gdLst/>
              <a:ahLst/>
              <a:cxnLst/>
              <a:rect l="l" t="t" r="r" b="b"/>
              <a:pathLst>
                <a:path w="59452" h="4910" extrusionOk="0">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9" name="Google Shape;6869;p125"/>
            <p:cNvSpPr/>
            <p:nvPr/>
          </p:nvSpPr>
          <p:spPr>
            <a:xfrm>
              <a:off x="2446314" y="2550783"/>
              <a:ext cx="560813" cy="817609"/>
            </a:xfrm>
            <a:custGeom>
              <a:avLst/>
              <a:gdLst/>
              <a:ahLst/>
              <a:cxnLst/>
              <a:rect l="l" t="t" r="r" b="b"/>
              <a:pathLst>
                <a:path w="24495" h="40906" extrusionOk="0">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70" name="Google Shape;6870;p125"/>
          <p:cNvGrpSpPr/>
          <p:nvPr/>
        </p:nvGrpSpPr>
        <p:grpSpPr>
          <a:xfrm>
            <a:off x="3272018" y="1997476"/>
            <a:ext cx="2514567" cy="1176789"/>
            <a:chOff x="1317911" y="2500235"/>
            <a:chExt cx="1689216" cy="898038"/>
          </a:xfrm>
        </p:grpSpPr>
        <p:sp>
          <p:nvSpPr>
            <p:cNvPr id="6871" name="Google Shape;6871;p125"/>
            <p:cNvSpPr/>
            <p:nvPr/>
          </p:nvSpPr>
          <p:spPr>
            <a:xfrm>
              <a:off x="1325855" y="2506171"/>
              <a:ext cx="355330" cy="408664"/>
            </a:xfrm>
            <a:custGeom>
              <a:avLst/>
              <a:gdLst/>
              <a:ahLst/>
              <a:cxnLst/>
              <a:rect l="l" t="t" r="r" b="b"/>
              <a:pathLst>
                <a:path w="15520" h="20446" extrusionOk="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2" name="Google Shape;6872;p125"/>
            <p:cNvSpPr/>
            <p:nvPr/>
          </p:nvSpPr>
          <p:spPr>
            <a:xfrm>
              <a:off x="1317911" y="2882775"/>
              <a:ext cx="1182916" cy="515498"/>
            </a:xfrm>
            <a:custGeom>
              <a:avLst/>
              <a:gdLst/>
              <a:ahLst/>
              <a:cxnLst/>
              <a:rect l="l" t="t" r="r" b="b"/>
              <a:pathLst>
                <a:path w="51667" h="25791" extrusionOk="0">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3" name="Google Shape;6873;p125"/>
            <p:cNvSpPr/>
            <p:nvPr/>
          </p:nvSpPr>
          <p:spPr>
            <a:xfrm>
              <a:off x="1323566" y="2500235"/>
              <a:ext cx="1361154" cy="98139"/>
            </a:xfrm>
            <a:custGeom>
              <a:avLst/>
              <a:gdLst/>
              <a:ahLst/>
              <a:cxnLst/>
              <a:rect l="l" t="t" r="r" b="b"/>
              <a:pathLst>
                <a:path w="59452" h="4910" extrusionOk="0">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4" name="Google Shape;6874;p125"/>
            <p:cNvSpPr/>
            <p:nvPr/>
          </p:nvSpPr>
          <p:spPr>
            <a:xfrm>
              <a:off x="2446314" y="2550783"/>
              <a:ext cx="560813" cy="817609"/>
            </a:xfrm>
            <a:custGeom>
              <a:avLst/>
              <a:gdLst/>
              <a:ahLst/>
              <a:cxnLst/>
              <a:rect l="l" t="t" r="r" b="b"/>
              <a:pathLst>
                <a:path w="24495" h="40906" extrusionOk="0">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75" name="Google Shape;6875;p125"/>
          <p:cNvGrpSpPr/>
          <p:nvPr/>
        </p:nvGrpSpPr>
        <p:grpSpPr>
          <a:xfrm>
            <a:off x="2562087" y="306840"/>
            <a:ext cx="689289" cy="603816"/>
            <a:chOff x="2768600" y="1372700"/>
            <a:chExt cx="794203" cy="627015"/>
          </a:xfrm>
        </p:grpSpPr>
        <p:sp>
          <p:nvSpPr>
            <p:cNvPr id="6876" name="Google Shape;6876;p125"/>
            <p:cNvSpPr/>
            <p:nvPr/>
          </p:nvSpPr>
          <p:spPr>
            <a:xfrm>
              <a:off x="2768600" y="1372700"/>
              <a:ext cx="794203" cy="627015"/>
            </a:xfrm>
            <a:custGeom>
              <a:avLst/>
              <a:gdLst/>
              <a:ahLst/>
              <a:cxnLst/>
              <a:rect l="l" t="t" r="r" b="b"/>
              <a:pathLst>
                <a:path w="89842" h="64112" extrusionOk="0">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6877" name="Google Shape;6877;p125"/>
            <p:cNvSpPr/>
            <p:nvPr/>
          </p:nvSpPr>
          <p:spPr>
            <a:xfrm>
              <a:off x="2798950" y="1395650"/>
              <a:ext cx="733500" cy="5811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878" name="Google Shape;6878;p125"/>
          <p:cNvSpPr txBox="1"/>
          <p:nvPr/>
        </p:nvSpPr>
        <p:spPr>
          <a:xfrm>
            <a:off x="2492131" y="376210"/>
            <a:ext cx="829200" cy="44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 sz="2800" b="1" i="0" u="none" strike="noStrike" cap="none">
                <a:solidFill>
                  <a:srgbClr val="000000"/>
                </a:solidFill>
                <a:latin typeface="Neucha"/>
                <a:ea typeface="Neucha"/>
                <a:cs typeface="Neucha"/>
                <a:sym typeface="Neucha"/>
              </a:rPr>
              <a:t>04</a:t>
            </a:r>
            <a:endParaRPr sz="1400" b="0" i="0" u="none" strike="noStrike" cap="none">
              <a:solidFill>
                <a:srgbClr val="000000"/>
              </a:solidFill>
              <a:latin typeface="Arial"/>
              <a:ea typeface="Arial"/>
              <a:cs typeface="Arial"/>
              <a:sym typeface="Arial"/>
            </a:endParaRPr>
          </a:p>
        </p:txBody>
      </p:sp>
      <p:grpSp>
        <p:nvGrpSpPr>
          <p:cNvPr id="6879" name="Google Shape;6879;p125"/>
          <p:cNvGrpSpPr/>
          <p:nvPr/>
        </p:nvGrpSpPr>
        <p:grpSpPr>
          <a:xfrm>
            <a:off x="6105174" y="1997476"/>
            <a:ext cx="2514567" cy="1176789"/>
            <a:chOff x="1317911" y="2500235"/>
            <a:chExt cx="1689216" cy="898038"/>
          </a:xfrm>
        </p:grpSpPr>
        <p:sp>
          <p:nvSpPr>
            <p:cNvPr id="6880" name="Google Shape;6880;p125"/>
            <p:cNvSpPr/>
            <p:nvPr/>
          </p:nvSpPr>
          <p:spPr>
            <a:xfrm>
              <a:off x="1325855" y="2506171"/>
              <a:ext cx="355330" cy="408664"/>
            </a:xfrm>
            <a:custGeom>
              <a:avLst/>
              <a:gdLst/>
              <a:ahLst/>
              <a:cxnLst/>
              <a:rect l="l" t="t" r="r" b="b"/>
              <a:pathLst>
                <a:path w="15520" h="20446" extrusionOk="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1" name="Google Shape;6881;p125"/>
            <p:cNvSpPr/>
            <p:nvPr/>
          </p:nvSpPr>
          <p:spPr>
            <a:xfrm>
              <a:off x="1317911" y="2882775"/>
              <a:ext cx="1182916" cy="515498"/>
            </a:xfrm>
            <a:custGeom>
              <a:avLst/>
              <a:gdLst/>
              <a:ahLst/>
              <a:cxnLst/>
              <a:rect l="l" t="t" r="r" b="b"/>
              <a:pathLst>
                <a:path w="51667" h="25791" extrusionOk="0">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2" name="Google Shape;6882;p125"/>
            <p:cNvSpPr/>
            <p:nvPr/>
          </p:nvSpPr>
          <p:spPr>
            <a:xfrm>
              <a:off x="1323566" y="2500235"/>
              <a:ext cx="1361154" cy="98139"/>
            </a:xfrm>
            <a:custGeom>
              <a:avLst/>
              <a:gdLst/>
              <a:ahLst/>
              <a:cxnLst/>
              <a:rect l="l" t="t" r="r" b="b"/>
              <a:pathLst>
                <a:path w="59452" h="4910" extrusionOk="0">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3" name="Google Shape;6883;p125"/>
            <p:cNvSpPr/>
            <p:nvPr/>
          </p:nvSpPr>
          <p:spPr>
            <a:xfrm>
              <a:off x="2446314" y="2550783"/>
              <a:ext cx="560813" cy="817609"/>
            </a:xfrm>
            <a:custGeom>
              <a:avLst/>
              <a:gdLst/>
              <a:ahLst/>
              <a:cxnLst/>
              <a:rect l="l" t="t" r="r" b="b"/>
              <a:pathLst>
                <a:path w="24495" h="40906" extrusionOk="0">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884" name="Google Shape;6884;p125"/>
          <p:cNvSpPr txBox="1"/>
          <p:nvPr/>
        </p:nvSpPr>
        <p:spPr>
          <a:xfrm>
            <a:off x="3647881" y="2170477"/>
            <a:ext cx="1922700" cy="830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lt1"/>
                </a:solidFill>
                <a:latin typeface="Neucha"/>
                <a:ea typeface="Neucha"/>
                <a:cs typeface="Neucha"/>
                <a:sym typeface="Neucha"/>
              </a:rPr>
              <a:t>Fix Missing</a:t>
            </a:r>
            <a:endParaRPr sz="2400" b="1" i="0" u="none" strike="noStrike" cap="none">
              <a:solidFill>
                <a:schemeClr val="lt1"/>
              </a:solidFill>
              <a:latin typeface="Neucha"/>
              <a:ea typeface="Neucha"/>
              <a:cs typeface="Neucha"/>
              <a:sym typeface="Neucha"/>
            </a:endParaRPr>
          </a:p>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lt1"/>
                </a:solidFill>
                <a:latin typeface="Neucha"/>
                <a:ea typeface="Neucha"/>
                <a:cs typeface="Neucha"/>
                <a:sym typeface="Neucha"/>
              </a:rPr>
              <a:t> Data</a:t>
            </a:r>
            <a:endParaRPr sz="2400" b="1" i="0" u="none" strike="noStrike" cap="none">
              <a:solidFill>
                <a:schemeClr val="lt1"/>
              </a:solidFill>
              <a:latin typeface="Neucha"/>
              <a:ea typeface="Neucha"/>
              <a:cs typeface="Neucha"/>
              <a:sym typeface="Neucha"/>
            </a:endParaRPr>
          </a:p>
        </p:txBody>
      </p:sp>
      <p:sp>
        <p:nvSpPr>
          <p:cNvPr id="6885" name="Google Shape;6885;p125"/>
          <p:cNvSpPr txBox="1"/>
          <p:nvPr/>
        </p:nvSpPr>
        <p:spPr>
          <a:xfrm>
            <a:off x="6564938" y="2194865"/>
            <a:ext cx="1727400" cy="759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lt1"/>
                </a:solidFill>
                <a:latin typeface="Neucha"/>
                <a:ea typeface="Neucha"/>
                <a:cs typeface="Neucha"/>
                <a:sym typeface="Neucha"/>
              </a:rPr>
              <a:t>Data Visualization</a:t>
            </a:r>
            <a:endParaRPr sz="2400" b="1" i="0" u="none" strike="noStrike" cap="none">
              <a:solidFill>
                <a:schemeClr val="lt1"/>
              </a:solidFill>
              <a:latin typeface="Neucha"/>
              <a:ea typeface="Neucha"/>
              <a:cs typeface="Neucha"/>
              <a:sym typeface="Neucha"/>
            </a:endParaRPr>
          </a:p>
        </p:txBody>
      </p:sp>
      <p:sp>
        <p:nvSpPr>
          <p:cNvPr id="6886" name="Google Shape;6886;p125"/>
          <p:cNvSpPr txBox="1"/>
          <p:nvPr/>
        </p:nvSpPr>
        <p:spPr>
          <a:xfrm>
            <a:off x="3624325" y="1154875"/>
            <a:ext cx="1612500" cy="5388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 sz="2300" b="1" i="0" u="none" strike="noStrike" cap="none">
                <a:solidFill>
                  <a:srgbClr val="000000"/>
                </a:solidFill>
                <a:latin typeface="Neucha"/>
                <a:ea typeface="Neucha"/>
                <a:cs typeface="Neucha"/>
                <a:sym typeface="Neucha"/>
              </a:rPr>
              <a:t>Data Analysis</a:t>
            </a:r>
            <a:endParaRPr sz="2300" b="1" i="0" u="none" strike="noStrike" cap="none">
              <a:solidFill>
                <a:srgbClr val="000000"/>
              </a:solidFill>
              <a:latin typeface="Neucha"/>
              <a:ea typeface="Neucha"/>
              <a:cs typeface="Neucha"/>
              <a:sym typeface="Neucha"/>
            </a:endParaRPr>
          </a:p>
        </p:txBody>
      </p:sp>
      <p:sp>
        <p:nvSpPr>
          <p:cNvPr id="6887" name="Google Shape;6887;p125"/>
          <p:cNvSpPr txBox="1"/>
          <p:nvPr/>
        </p:nvSpPr>
        <p:spPr>
          <a:xfrm>
            <a:off x="757225" y="3402400"/>
            <a:ext cx="1804800" cy="615600"/>
          </a:xfrm>
          <a:prstGeom prst="rect">
            <a:avLst/>
          </a:prstGeom>
          <a:solidFill>
            <a:schemeClr val="lt1"/>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Roboto Condensed"/>
                <a:ea typeface="Roboto Condensed"/>
                <a:cs typeface="Roboto Condensed"/>
                <a:sym typeface="Roboto Condensed"/>
              </a:rPr>
              <a:t>Find correlation among features</a:t>
            </a:r>
            <a:endParaRPr sz="1400" b="0" i="0" u="none" strike="noStrike" cap="none">
              <a:solidFill>
                <a:srgbClr val="000000"/>
              </a:solidFill>
              <a:latin typeface="Roboto Condensed"/>
              <a:ea typeface="Roboto Condensed"/>
              <a:cs typeface="Roboto Condensed"/>
              <a:sym typeface="Roboto Condensed"/>
            </a:endParaRPr>
          </a:p>
        </p:txBody>
      </p:sp>
      <p:sp>
        <p:nvSpPr>
          <p:cNvPr id="6888" name="Google Shape;6888;p125"/>
          <p:cNvSpPr txBox="1"/>
          <p:nvPr/>
        </p:nvSpPr>
        <p:spPr>
          <a:xfrm>
            <a:off x="3321325" y="3510100"/>
            <a:ext cx="2218500" cy="400200"/>
          </a:xfrm>
          <a:prstGeom prst="rect">
            <a:avLst/>
          </a:prstGeom>
          <a:solidFill>
            <a:schemeClr val="lt1"/>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Roboto Condensed"/>
                <a:ea typeface="Roboto Condensed"/>
                <a:cs typeface="Roboto Condensed"/>
                <a:sym typeface="Roboto Condensed"/>
              </a:rPr>
              <a:t>Check for missing data</a:t>
            </a:r>
            <a:endParaRPr sz="1400" b="0" i="0" u="none" strike="noStrike" cap="none">
              <a:solidFill>
                <a:srgbClr val="000000"/>
              </a:solidFill>
              <a:latin typeface="Roboto Condensed"/>
              <a:ea typeface="Roboto Condensed"/>
              <a:cs typeface="Roboto Condensed"/>
              <a:sym typeface="Roboto Condensed"/>
            </a:endParaRPr>
          </a:p>
        </p:txBody>
      </p:sp>
      <p:sp>
        <p:nvSpPr>
          <p:cNvPr id="6889" name="Google Shape;6889;p125"/>
          <p:cNvSpPr txBox="1"/>
          <p:nvPr/>
        </p:nvSpPr>
        <p:spPr>
          <a:xfrm>
            <a:off x="6169225" y="3510100"/>
            <a:ext cx="2292000" cy="400200"/>
          </a:xfrm>
          <a:prstGeom prst="rect">
            <a:avLst/>
          </a:prstGeom>
          <a:solidFill>
            <a:schemeClr val="lt1"/>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Roboto Condensed"/>
                <a:ea typeface="Roboto Condensed"/>
                <a:cs typeface="Roboto Condensed"/>
                <a:sym typeface="Roboto Condensed"/>
              </a:rPr>
              <a:t>Use graphs to visualize data</a:t>
            </a:r>
            <a:endParaRPr sz="1400" b="0" i="0" u="none" strike="noStrike" cap="none">
              <a:solidFill>
                <a:srgbClr val="000000"/>
              </a:solidFill>
              <a:latin typeface="Roboto Condensed"/>
              <a:ea typeface="Roboto Condensed"/>
              <a:cs typeface="Roboto Condensed"/>
              <a:sym typeface="Roboto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64"/>
                                        </p:tgtEl>
                                        <p:attrNameLst>
                                          <p:attrName>style.visibility</p:attrName>
                                        </p:attrNameLst>
                                      </p:cBhvr>
                                      <p:to>
                                        <p:strVal val="visible"/>
                                      </p:to>
                                    </p:set>
                                    <p:animEffect transition="in" filter="fade">
                                      <p:cBhvr>
                                        <p:cTn id="7" dur="1000"/>
                                        <p:tgtEl>
                                          <p:spTgt spid="6864"/>
                                        </p:tgtEl>
                                      </p:cBhvr>
                                    </p:animEffect>
                                  </p:childTnLst>
                                </p:cTn>
                              </p:par>
                              <p:par>
                                <p:cTn id="8" presetID="10" presetClass="entr" presetSubtype="0" fill="hold" nodeType="withEffect">
                                  <p:stCondLst>
                                    <p:cond delay="0"/>
                                  </p:stCondLst>
                                  <p:childTnLst>
                                    <p:set>
                                      <p:cBhvr>
                                        <p:cTn id="9" dur="1" fill="hold">
                                          <p:stCondLst>
                                            <p:cond delay="0"/>
                                          </p:stCondLst>
                                        </p:cTn>
                                        <p:tgtEl>
                                          <p:spTgt spid="6865"/>
                                        </p:tgtEl>
                                        <p:attrNameLst>
                                          <p:attrName>style.visibility</p:attrName>
                                        </p:attrNameLst>
                                      </p:cBhvr>
                                      <p:to>
                                        <p:strVal val="visible"/>
                                      </p:to>
                                    </p:set>
                                    <p:animEffect transition="in" filter="fade">
                                      <p:cBhvr>
                                        <p:cTn id="10" dur="1000"/>
                                        <p:tgtEl>
                                          <p:spTgt spid="6865"/>
                                        </p:tgtEl>
                                      </p:cBhvr>
                                    </p:animEffect>
                                  </p:childTnLst>
                                </p:cTn>
                              </p:par>
                              <p:par>
                                <p:cTn id="11" presetID="10" presetClass="entr" presetSubtype="0" fill="hold" nodeType="withEffect">
                                  <p:stCondLst>
                                    <p:cond delay="0"/>
                                  </p:stCondLst>
                                  <p:childTnLst>
                                    <p:set>
                                      <p:cBhvr>
                                        <p:cTn id="12" dur="1" fill="hold">
                                          <p:stCondLst>
                                            <p:cond delay="0"/>
                                          </p:stCondLst>
                                        </p:cTn>
                                        <p:tgtEl>
                                          <p:spTgt spid="6887"/>
                                        </p:tgtEl>
                                        <p:attrNameLst>
                                          <p:attrName>style.visibility</p:attrName>
                                        </p:attrNameLst>
                                      </p:cBhvr>
                                      <p:to>
                                        <p:strVal val="visible"/>
                                      </p:to>
                                    </p:set>
                                    <p:animEffect transition="in" filter="fade">
                                      <p:cBhvr>
                                        <p:cTn id="13" dur="1000"/>
                                        <p:tgtEl>
                                          <p:spTgt spid="68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870"/>
                                        </p:tgtEl>
                                        <p:attrNameLst>
                                          <p:attrName>style.visibility</p:attrName>
                                        </p:attrNameLst>
                                      </p:cBhvr>
                                      <p:to>
                                        <p:strVal val="visible"/>
                                      </p:to>
                                    </p:set>
                                    <p:animEffect transition="in" filter="fade">
                                      <p:cBhvr>
                                        <p:cTn id="18" dur="1000"/>
                                        <p:tgtEl>
                                          <p:spTgt spid="6870"/>
                                        </p:tgtEl>
                                      </p:cBhvr>
                                    </p:animEffect>
                                  </p:childTnLst>
                                </p:cTn>
                              </p:par>
                              <p:par>
                                <p:cTn id="19" presetID="10" presetClass="entr" presetSubtype="0" fill="hold" nodeType="withEffect">
                                  <p:stCondLst>
                                    <p:cond delay="0"/>
                                  </p:stCondLst>
                                  <p:childTnLst>
                                    <p:set>
                                      <p:cBhvr>
                                        <p:cTn id="20" dur="1" fill="hold">
                                          <p:stCondLst>
                                            <p:cond delay="0"/>
                                          </p:stCondLst>
                                        </p:cTn>
                                        <p:tgtEl>
                                          <p:spTgt spid="6884"/>
                                        </p:tgtEl>
                                        <p:attrNameLst>
                                          <p:attrName>style.visibility</p:attrName>
                                        </p:attrNameLst>
                                      </p:cBhvr>
                                      <p:to>
                                        <p:strVal val="visible"/>
                                      </p:to>
                                    </p:set>
                                    <p:animEffect transition="in" filter="fade">
                                      <p:cBhvr>
                                        <p:cTn id="21" dur="1000"/>
                                        <p:tgtEl>
                                          <p:spTgt spid="6884"/>
                                        </p:tgtEl>
                                      </p:cBhvr>
                                    </p:animEffect>
                                  </p:childTnLst>
                                </p:cTn>
                              </p:par>
                              <p:par>
                                <p:cTn id="22" presetID="10" presetClass="entr" presetSubtype="0" fill="hold" nodeType="withEffect">
                                  <p:stCondLst>
                                    <p:cond delay="0"/>
                                  </p:stCondLst>
                                  <p:childTnLst>
                                    <p:set>
                                      <p:cBhvr>
                                        <p:cTn id="23" dur="1" fill="hold">
                                          <p:stCondLst>
                                            <p:cond delay="0"/>
                                          </p:stCondLst>
                                        </p:cTn>
                                        <p:tgtEl>
                                          <p:spTgt spid="6888"/>
                                        </p:tgtEl>
                                        <p:attrNameLst>
                                          <p:attrName>style.visibility</p:attrName>
                                        </p:attrNameLst>
                                      </p:cBhvr>
                                      <p:to>
                                        <p:strVal val="visible"/>
                                      </p:to>
                                    </p:set>
                                    <p:animEffect transition="in" filter="fade">
                                      <p:cBhvr>
                                        <p:cTn id="24" dur="1000"/>
                                        <p:tgtEl>
                                          <p:spTgt spid="688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879"/>
                                        </p:tgtEl>
                                        <p:attrNameLst>
                                          <p:attrName>style.visibility</p:attrName>
                                        </p:attrNameLst>
                                      </p:cBhvr>
                                      <p:to>
                                        <p:strVal val="visible"/>
                                      </p:to>
                                    </p:set>
                                    <p:animEffect transition="in" filter="fade">
                                      <p:cBhvr>
                                        <p:cTn id="29" dur="1000"/>
                                        <p:tgtEl>
                                          <p:spTgt spid="6879"/>
                                        </p:tgtEl>
                                      </p:cBhvr>
                                    </p:animEffect>
                                  </p:childTnLst>
                                </p:cTn>
                              </p:par>
                              <p:par>
                                <p:cTn id="30" presetID="10" presetClass="entr" presetSubtype="0" fill="hold" nodeType="withEffect">
                                  <p:stCondLst>
                                    <p:cond delay="0"/>
                                  </p:stCondLst>
                                  <p:childTnLst>
                                    <p:set>
                                      <p:cBhvr>
                                        <p:cTn id="31" dur="1" fill="hold">
                                          <p:stCondLst>
                                            <p:cond delay="0"/>
                                          </p:stCondLst>
                                        </p:cTn>
                                        <p:tgtEl>
                                          <p:spTgt spid="6885"/>
                                        </p:tgtEl>
                                        <p:attrNameLst>
                                          <p:attrName>style.visibility</p:attrName>
                                        </p:attrNameLst>
                                      </p:cBhvr>
                                      <p:to>
                                        <p:strVal val="visible"/>
                                      </p:to>
                                    </p:set>
                                    <p:animEffect transition="in" filter="fade">
                                      <p:cBhvr>
                                        <p:cTn id="32" dur="1000"/>
                                        <p:tgtEl>
                                          <p:spTgt spid="6885"/>
                                        </p:tgtEl>
                                      </p:cBhvr>
                                    </p:animEffect>
                                  </p:childTnLst>
                                </p:cTn>
                              </p:par>
                              <p:par>
                                <p:cTn id="33" presetID="10" presetClass="entr" presetSubtype="0" fill="hold" nodeType="withEffect">
                                  <p:stCondLst>
                                    <p:cond delay="0"/>
                                  </p:stCondLst>
                                  <p:childTnLst>
                                    <p:set>
                                      <p:cBhvr>
                                        <p:cTn id="34" dur="1" fill="hold">
                                          <p:stCondLst>
                                            <p:cond delay="0"/>
                                          </p:stCondLst>
                                        </p:cTn>
                                        <p:tgtEl>
                                          <p:spTgt spid="6889"/>
                                        </p:tgtEl>
                                        <p:attrNameLst>
                                          <p:attrName>style.visibility</p:attrName>
                                        </p:attrNameLst>
                                      </p:cBhvr>
                                      <p:to>
                                        <p:strVal val="visible"/>
                                      </p:to>
                                    </p:set>
                                    <p:animEffect transition="in" filter="fade">
                                      <p:cBhvr>
                                        <p:cTn id="35" dur="1000"/>
                                        <p:tgtEl>
                                          <p:spTgt spid="68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Heart Disease by Slidesgo">
  <a:themeElements>
    <a:clrScheme name="Simple Light">
      <a:dk1>
        <a:srgbClr val="0A1533"/>
      </a:dk1>
      <a:lt1>
        <a:srgbClr val="FFFFFF"/>
      </a:lt1>
      <a:dk2>
        <a:srgbClr val="0088CC"/>
      </a:dk2>
      <a:lt2>
        <a:srgbClr val="0088CC"/>
      </a:lt2>
      <a:accent1>
        <a:srgbClr val="63CBFF"/>
      </a:accent1>
      <a:accent2>
        <a:srgbClr val="63CBFF"/>
      </a:accent2>
      <a:accent3>
        <a:srgbClr val="99DDFF"/>
      </a:accent3>
      <a:accent4>
        <a:srgbClr val="99DDFF"/>
      </a:accent4>
      <a:accent5>
        <a:srgbClr val="99DDFF"/>
      </a:accent5>
      <a:accent6>
        <a:srgbClr val="99DD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Heart Disease by Slidesgo">
  <a:themeElements>
    <a:clrScheme name="Simple Light">
      <a:dk1>
        <a:srgbClr val="0A1533"/>
      </a:dk1>
      <a:lt1>
        <a:srgbClr val="FFFFFF"/>
      </a:lt1>
      <a:dk2>
        <a:srgbClr val="0088CC"/>
      </a:dk2>
      <a:lt2>
        <a:srgbClr val="0088CC"/>
      </a:lt2>
      <a:accent1>
        <a:srgbClr val="63CBFF"/>
      </a:accent1>
      <a:accent2>
        <a:srgbClr val="63CBFF"/>
      </a:accent2>
      <a:accent3>
        <a:srgbClr val="99DDFF"/>
      </a:accent3>
      <a:accent4>
        <a:srgbClr val="99DDFF"/>
      </a:accent4>
      <a:accent5>
        <a:srgbClr val="99DDFF"/>
      </a:accent5>
      <a:accent6>
        <a:srgbClr val="99DD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Heart Disease by Slidesgo">
  <a:themeElements>
    <a:clrScheme name="Simple Light">
      <a:dk1>
        <a:srgbClr val="0A1533"/>
      </a:dk1>
      <a:lt1>
        <a:srgbClr val="FFFFFF"/>
      </a:lt1>
      <a:dk2>
        <a:srgbClr val="0088CC"/>
      </a:dk2>
      <a:lt2>
        <a:srgbClr val="0088CC"/>
      </a:lt2>
      <a:accent1>
        <a:srgbClr val="63CBFF"/>
      </a:accent1>
      <a:accent2>
        <a:srgbClr val="63CBFF"/>
      </a:accent2>
      <a:accent3>
        <a:srgbClr val="99DDFF"/>
      </a:accent3>
      <a:accent4>
        <a:srgbClr val="99DDFF"/>
      </a:accent4>
      <a:accent5>
        <a:srgbClr val="99DDFF"/>
      </a:accent5>
      <a:accent6>
        <a:srgbClr val="99DD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Heart Disease by Slidesgo">
  <a:themeElements>
    <a:clrScheme name="Simple Light">
      <a:dk1>
        <a:srgbClr val="0A1533"/>
      </a:dk1>
      <a:lt1>
        <a:srgbClr val="FFFFFF"/>
      </a:lt1>
      <a:dk2>
        <a:srgbClr val="0088CC"/>
      </a:dk2>
      <a:lt2>
        <a:srgbClr val="0088CC"/>
      </a:lt2>
      <a:accent1>
        <a:srgbClr val="63CBFF"/>
      </a:accent1>
      <a:accent2>
        <a:srgbClr val="63CBFF"/>
      </a:accent2>
      <a:accent3>
        <a:srgbClr val="99DDFF"/>
      </a:accent3>
      <a:accent4>
        <a:srgbClr val="99DDFF"/>
      </a:accent4>
      <a:accent5>
        <a:srgbClr val="99DDFF"/>
      </a:accent5>
      <a:accent6>
        <a:srgbClr val="99DD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659</Words>
  <Application>Microsoft Office PowerPoint</Application>
  <PresentationFormat>On-screen Show (16:9)</PresentationFormat>
  <Paragraphs>204</Paragraphs>
  <Slides>18</Slides>
  <Notes>18</Notes>
  <HiddenSlides>0</HiddenSlides>
  <MMClips>1</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18</vt:i4>
      </vt:variant>
    </vt:vector>
  </HeadingPairs>
  <TitlesOfParts>
    <vt:vector size="26" baseType="lpstr">
      <vt:lpstr>Neucha</vt:lpstr>
      <vt:lpstr>Patrick Hand</vt:lpstr>
      <vt:lpstr>Roboto Condensed</vt:lpstr>
      <vt:lpstr>Arial</vt:lpstr>
      <vt:lpstr>Heart Disease by Slidesgo</vt:lpstr>
      <vt:lpstr>Heart Disease by Slidesgo</vt:lpstr>
      <vt:lpstr>Heart Disease by Slidesgo</vt:lpstr>
      <vt:lpstr>Heart Disease by Slidesgo</vt:lpstr>
      <vt:lpstr>Heart Disease</vt:lpstr>
      <vt:lpstr>Contents</vt:lpstr>
      <vt:lpstr>Introduction</vt:lpstr>
      <vt:lpstr>Data Descriptions</vt:lpstr>
      <vt:lpstr>Problem Statement</vt:lpstr>
      <vt:lpstr>Exploratory Analysis</vt:lpstr>
      <vt:lpstr>PowerPoint Presentation</vt:lpstr>
      <vt:lpstr>PowerPoint Presentation</vt:lpstr>
      <vt:lpstr>Methodology</vt:lpstr>
      <vt:lpstr>Methodology</vt:lpstr>
      <vt:lpstr>Results and Findings</vt:lpstr>
      <vt:lpstr>Results and Findings</vt:lpstr>
      <vt:lpstr>Results and Findings</vt:lpstr>
      <vt:lpstr>Results and Findings</vt:lpstr>
      <vt:lpstr>PowerPoint Presentation</vt:lpstr>
      <vt:lpstr>Results and Findings</vt:lpstr>
      <vt:lpstr>Prediction on New Patient </vt:lpstr>
      <vt:lpstr>Demonstration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dc:title>
  <cp:lastModifiedBy>Tunku Shahrin</cp:lastModifiedBy>
  <cp:revision>4</cp:revision>
  <dcterms:modified xsi:type="dcterms:W3CDTF">2021-05-25T07:55:13Z</dcterms:modified>
</cp:coreProperties>
</file>